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8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79" r:id="rId15"/>
    <p:sldId id="280" r:id="rId16"/>
    <p:sldId id="283" r:id="rId17"/>
    <p:sldId id="281" r:id="rId18"/>
    <p:sldId id="284" r:id="rId19"/>
    <p:sldId id="285" r:id="rId20"/>
    <p:sldId id="286" r:id="rId21"/>
    <p:sldId id="287" r:id="rId22"/>
    <p:sldId id="288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70" r:id="rId32"/>
    <p:sldId id="259" r:id="rId33"/>
    <p:sldId id="26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8EB36-0C65-4729-B053-1F4FFDAE8710}" v="7433" dt="2021-09-04T16:58:32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50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5669" userId="c89f4912-6b3b-4ebe-9ef3-fb139ae60dbc" providerId="ADAL" clId="{E1E8EB36-0C65-4729-B053-1F4FFDAE8710}"/>
    <pc:docChg chg="undo redo custSel addSld delSld modSld sldOrd">
      <pc:chgData name="5669" userId="c89f4912-6b3b-4ebe-9ef3-fb139ae60dbc" providerId="ADAL" clId="{E1E8EB36-0C65-4729-B053-1F4FFDAE8710}" dt="2021-09-04T16:59:10.280" v="14146" actId="1076"/>
      <pc:docMkLst>
        <pc:docMk/>
      </pc:docMkLst>
      <pc:sldChg chg="modSp mod">
        <pc:chgData name="5669" userId="c89f4912-6b3b-4ebe-9ef3-fb139ae60dbc" providerId="ADAL" clId="{E1E8EB36-0C65-4729-B053-1F4FFDAE8710}" dt="2021-09-03T10:13:58.315" v="57" actId="20577"/>
        <pc:sldMkLst>
          <pc:docMk/>
          <pc:sldMk cId="1461375390" sldId="256"/>
        </pc:sldMkLst>
        <pc:spChg chg="mod">
          <ac:chgData name="5669" userId="c89f4912-6b3b-4ebe-9ef3-fb139ae60dbc" providerId="ADAL" clId="{E1E8EB36-0C65-4729-B053-1F4FFDAE8710}" dt="2021-09-03T10:13:48.548" v="51" actId="20577"/>
          <ac:spMkLst>
            <pc:docMk/>
            <pc:sldMk cId="1461375390" sldId="256"/>
            <ac:spMk id="2" creationId="{9BA139C7-4FF9-4739-8B42-CEE441CD9363}"/>
          </ac:spMkLst>
        </pc:spChg>
        <pc:spChg chg="mod">
          <ac:chgData name="5669" userId="c89f4912-6b3b-4ebe-9ef3-fb139ae60dbc" providerId="ADAL" clId="{E1E8EB36-0C65-4729-B053-1F4FFDAE8710}" dt="2021-09-03T10:13:58.315" v="57" actId="20577"/>
          <ac:spMkLst>
            <pc:docMk/>
            <pc:sldMk cId="1461375390" sldId="256"/>
            <ac:spMk id="7" creationId="{ABB297CB-A6C7-4031-8C8E-CA95B981B15B}"/>
          </ac:spMkLst>
        </pc:spChg>
      </pc:sldChg>
      <pc:sldChg chg="modSp mod modAnim">
        <pc:chgData name="5669" userId="c89f4912-6b3b-4ebe-9ef3-fb139ae60dbc" providerId="ADAL" clId="{E1E8EB36-0C65-4729-B053-1F4FFDAE8710}" dt="2021-09-04T15:41:16.873" v="13710" actId="20577"/>
        <pc:sldMkLst>
          <pc:docMk/>
          <pc:sldMk cId="1120228224" sldId="257"/>
        </pc:sldMkLst>
        <pc:spChg chg="mod">
          <ac:chgData name="5669" userId="c89f4912-6b3b-4ebe-9ef3-fb139ae60dbc" providerId="ADAL" clId="{E1E8EB36-0C65-4729-B053-1F4FFDAE8710}" dt="2021-09-04T15:41:16.873" v="13710" actId="20577"/>
          <ac:spMkLst>
            <pc:docMk/>
            <pc:sldMk cId="1120228224" sldId="257"/>
            <ac:spMk id="3" creationId="{D913E1FE-4E39-426D-88DE-2D02D43C23AA}"/>
          </ac:spMkLst>
        </pc:spChg>
      </pc:sldChg>
      <pc:sldChg chg="addSp delSp modSp mod modAnim">
        <pc:chgData name="5669" userId="c89f4912-6b3b-4ebe-9ef3-fb139ae60dbc" providerId="ADAL" clId="{E1E8EB36-0C65-4729-B053-1F4FFDAE8710}" dt="2021-09-03T22:43:44.402" v="1759" actId="20577"/>
        <pc:sldMkLst>
          <pc:docMk/>
          <pc:sldMk cId="1510154242" sldId="258"/>
        </pc:sldMkLst>
        <pc:spChg chg="mod">
          <ac:chgData name="5669" userId="c89f4912-6b3b-4ebe-9ef3-fb139ae60dbc" providerId="ADAL" clId="{E1E8EB36-0C65-4729-B053-1F4FFDAE8710}" dt="2021-09-03T10:34:56.741" v="501" actId="20577"/>
          <ac:spMkLst>
            <pc:docMk/>
            <pc:sldMk cId="1510154242" sldId="258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3T22:43:44.402" v="1759" actId="20577"/>
          <ac:spMkLst>
            <pc:docMk/>
            <pc:sldMk cId="1510154242" sldId="258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3T22:36:36.976" v="782" actId="14100"/>
          <ac:picMkLst>
            <pc:docMk/>
            <pc:sldMk cId="1510154242" sldId="258"/>
            <ac:picMk id="6" creationId="{560896E7-3CC3-4EAD-BC3C-301EE1F83732}"/>
          </ac:picMkLst>
        </pc:picChg>
        <pc:picChg chg="del">
          <ac:chgData name="5669" userId="c89f4912-6b3b-4ebe-9ef3-fb139ae60dbc" providerId="ADAL" clId="{E1E8EB36-0C65-4729-B053-1F4FFDAE8710}" dt="2021-09-03T22:36:34.792" v="781" actId="478"/>
          <ac:picMkLst>
            <pc:docMk/>
            <pc:sldMk cId="1510154242" sldId="258"/>
            <ac:picMk id="7" creationId="{D51FF57C-A27A-4AE9-B7DB-6DC669899FDF}"/>
          </ac:picMkLst>
        </pc:picChg>
      </pc:sldChg>
      <pc:sldChg chg="modSp mod">
        <pc:chgData name="5669" userId="c89f4912-6b3b-4ebe-9ef3-fb139ae60dbc" providerId="ADAL" clId="{E1E8EB36-0C65-4729-B053-1F4FFDAE8710}" dt="2021-09-04T09:50:06.065" v="13416" actId="20578"/>
        <pc:sldMkLst>
          <pc:docMk/>
          <pc:sldMk cId="2556138553" sldId="259"/>
        </pc:sldMkLst>
        <pc:spChg chg="mod">
          <ac:chgData name="5669" userId="c89f4912-6b3b-4ebe-9ef3-fb139ae60dbc" providerId="ADAL" clId="{E1E8EB36-0C65-4729-B053-1F4FFDAE8710}" dt="2021-09-04T09:50:06.065" v="13416" actId="20578"/>
          <ac:spMkLst>
            <pc:docMk/>
            <pc:sldMk cId="2556138553" sldId="259"/>
            <ac:spMk id="3" creationId="{D913E1FE-4E39-426D-88DE-2D02D43C23AA}"/>
          </ac:spMkLst>
        </pc:spChg>
      </pc:sldChg>
      <pc:sldChg chg="del">
        <pc:chgData name="5669" userId="c89f4912-6b3b-4ebe-9ef3-fb139ae60dbc" providerId="ADAL" clId="{E1E8EB36-0C65-4729-B053-1F4FFDAE8710}" dt="2021-09-03T10:11:16.868" v="1" actId="47"/>
        <pc:sldMkLst>
          <pc:docMk/>
          <pc:sldMk cId="2325487131" sldId="261"/>
        </pc:sldMkLst>
      </pc:sldChg>
      <pc:sldChg chg="modSp mod">
        <pc:chgData name="5669" userId="c89f4912-6b3b-4ebe-9ef3-fb139ae60dbc" providerId="ADAL" clId="{E1E8EB36-0C65-4729-B053-1F4FFDAE8710}" dt="2021-09-03T10:14:04.614" v="63" actId="20577"/>
        <pc:sldMkLst>
          <pc:docMk/>
          <pc:sldMk cId="3793757714" sldId="267"/>
        </pc:sldMkLst>
        <pc:spChg chg="mod">
          <ac:chgData name="5669" userId="c89f4912-6b3b-4ebe-9ef3-fb139ae60dbc" providerId="ADAL" clId="{E1E8EB36-0C65-4729-B053-1F4FFDAE8710}" dt="2021-09-03T10:14:04.614" v="63" actId="20577"/>
          <ac:spMkLst>
            <pc:docMk/>
            <pc:sldMk cId="3793757714" sldId="267"/>
            <ac:spMk id="7" creationId="{ABB297CB-A6C7-4031-8C8E-CA95B981B15B}"/>
          </ac:spMkLst>
        </pc:spChg>
      </pc:sldChg>
      <pc:sldChg chg="modSp modAnim">
        <pc:chgData name="5669" userId="c89f4912-6b3b-4ebe-9ef3-fb139ae60dbc" providerId="ADAL" clId="{E1E8EB36-0C65-4729-B053-1F4FFDAE8710}" dt="2021-09-04T07:46:26.433" v="13239" actId="20577"/>
        <pc:sldMkLst>
          <pc:docMk/>
          <pc:sldMk cId="2697588103" sldId="270"/>
        </pc:sldMkLst>
        <pc:spChg chg="mod">
          <ac:chgData name="5669" userId="c89f4912-6b3b-4ebe-9ef3-fb139ae60dbc" providerId="ADAL" clId="{E1E8EB36-0C65-4729-B053-1F4FFDAE8710}" dt="2021-09-04T07:46:26.433" v="13239" actId="20577"/>
          <ac:spMkLst>
            <pc:docMk/>
            <pc:sldMk cId="2697588103" sldId="270"/>
            <ac:spMk id="8" creationId="{F2A25E5B-E61F-42AF-BFF3-6EA49E8C2BEA}"/>
          </ac:spMkLst>
        </pc:spChg>
      </pc:sldChg>
      <pc:sldChg chg="del">
        <pc:chgData name="5669" userId="c89f4912-6b3b-4ebe-9ef3-fb139ae60dbc" providerId="ADAL" clId="{E1E8EB36-0C65-4729-B053-1F4FFDAE8710}" dt="2021-09-03T10:11:15.925" v="0" actId="47"/>
        <pc:sldMkLst>
          <pc:docMk/>
          <pc:sldMk cId="1676439155" sldId="271"/>
        </pc:sldMkLst>
      </pc:sldChg>
      <pc:sldChg chg="addSp delSp modSp add mod modAnim">
        <pc:chgData name="5669" userId="c89f4912-6b3b-4ebe-9ef3-fb139ae60dbc" providerId="ADAL" clId="{E1E8EB36-0C65-4729-B053-1F4FFDAE8710}" dt="2021-09-04T15:14:43.080" v="13454" actId="113"/>
        <pc:sldMkLst>
          <pc:docMk/>
          <pc:sldMk cId="3312806310" sldId="271"/>
        </pc:sldMkLst>
        <pc:spChg chg="mod">
          <ac:chgData name="5669" userId="c89f4912-6b3b-4ebe-9ef3-fb139ae60dbc" providerId="ADAL" clId="{E1E8EB36-0C65-4729-B053-1F4FFDAE8710}" dt="2021-09-03T22:44:15.251" v="1762"/>
          <ac:spMkLst>
            <pc:docMk/>
            <pc:sldMk cId="3312806310" sldId="271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15:14:43.080" v="13454" actId="113"/>
          <ac:spMkLst>
            <pc:docMk/>
            <pc:sldMk cId="3312806310" sldId="271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3T22:48:49.554" v="2241" actId="478"/>
          <ac:picMkLst>
            <pc:docMk/>
            <pc:sldMk cId="3312806310" sldId="271"/>
            <ac:picMk id="6" creationId="{560896E7-3CC3-4EAD-BC3C-301EE1F83732}"/>
          </ac:picMkLst>
        </pc:picChg>
        <pc:picChg chg="add mod">
          <ac:chgData name="5669" userId="c89f4912-6b3b-4ebe-9ef3-fb139ae60dbc" providerId="ADAL" clId="{E1E8EB36-0C65-4729-B053-1F4FFDAE8710}" dt="2021-09-03T22:48:52.071" v="2242" actId="14100"/>
          <ac:picMkLst>
            <pc:docMk/>
            <pc:sldMk cId="3312806310" sldId="271"/>
            <ac:picMk id="7" creationId="{54ECB36C-36E2-4AF4-9741-43129DDB9D88}"/>
          </ac:picMkLst>
        </pc:picChg>
      </pc:sldChg>
      <pc:sldChg chg="del">
        <pc:chgData name="5669" userId="c89f4912-6b3b-4ebe-9ef3-fb139ae60dbc" providerId="ADAL" clId="{E1E8EB36-0C65-4729-B053-1F4FFDAE8710}" dt="2021-09-03T10:11:17.442" v="2" actId="47"/>
        <pc:sldMkLst>
          <pc:docMk/>
          <pc:sldMk cId="363775036" sldId="272"/>
        </pc:sldMkLst>
      </pc:sldChg>
      <pc:sldChg chg="addSp delSp modSp add mod modAnim">
        <pc:chgData name="5669" userId="c89f4912-6b3b-4ebe-9ef3-fb139ae60dbc" providerId="ADAL" clId="{E1E8EB36-0C65-4729-B053-1F4FFDAE8710}" dt="2021-09-04T15:14:54.890" v="13460" actId="20577"/>
        <pc:sldMkLst>
          <pc:docMk/>
          <pc:sldMk cId="3689595192" sldId="272"/>
        </pc:sldMkLst>
        <pc:spChg chg="mod">
          <ac:chgData name="5669" userId="c89f4912-6b3b-4ebe-9ef3-fb139ae60dbc" providerId="ADAL" clId="{E1E8EB36-0C65-4729-B053-1F4FFDAE8710}" dt="2021-09-04T15:14:54.890" v="13460" actId="20577"/>
          <ac:spMkLst>
            <pc:docMk/>
            <pc:sldMk cId="3689595192" sldId="272"/>
            <ac:spMk id="3" creationId="{D913E1FE-4E39-426D-88DE-2D02D43C23AA}"/>
          </ac:spMkLst>
        </pc:spChg>
        <pc:picChg chg="add del mod">
          <ac:chgData name="5669" userId="c89f4912-6b3b-4ebe-9ef3-fb139ae60dbc" providerId="ADAL" clId="{E1E8EB36-0C65-4729-B053-1F4FFDAE8710}" dt="2021-09-03T23:20:15.664" v="2999" actId="478"/>
          <ac:picMkLst>
            <pc:docMk/>
            <pc:sldMk cId="3689595192" sldId="272"/>
            <ac:picMk id="6" creationId="{FB26E30A-B7AE-49C1-9409-CA82CF00CDEE}"/>
          </ac:picMkLst>
        </pc:picChg>
        <pc:picChg chg="del">
          <ac:chgData name="5669" userId="c89f4912-6b3b-4ebe-9ef3-fb139ae60dbc" providerId="ADAL" clId="{E1E8EB36-0C65-4729-B053-1F4FFDAE8710}" dt="2021-09-03T23:17:50.992" v="2988" actId="478"/>
          <ac:picMkLst>
            <pc:docMk/>
            <pc:sldMk cId="3689595192" sldId="272"/>
            <ac:picMk id="7" creationId="{54ECB36C-36E2-4AF4-9741-43129DDB9D88}"/>
          </ac:picMkLst>
        </pc:picChg>
        <pc:picChg chg="add del mod">
          <ac:chgData name="5669" userId="c89f4912-6b3b-4ebe-9ef3-fb139ae60dbc" providerId="ADAL" clId="{E1E8EB36-0C65-4729-B053-1F4FFDAE8710}" dt="2021-09-03T23:18:39.153" v="2994" actId="931"/>
          <ac:picMkLst>
            <pc:docMk/>
            <pc:sldMk cId="3689595192" sldId="272"/>
            <ac:picMk id="9" creationId="{FF384BB9-5D60-40F4-A514-9AAC1254698C}"/>
          </ac:picMkLst>
        </pc:picChg>
        <pc:picChg chg="add mod">
          <ac:chgData name="5669" userId="c89f4912-6b3b-4ebe-9ef3-fb139ae60dbc" providerId="ADAL" clId="{E1E8EB36-0C65-4729-B053-1F4FFDAE8710}" dt="2021-09-03T23:24:09.546" v="3032"/>
          <ac:picMkLst>
            <pc:docMk/>
            <pc:sldMk cId="3689595192" sldId="272"/>
            <ac:picMk id="11" creationId="{5A23F493-9D26-415C-9DBE-5AB7FC56B0CC}"/>
          </ac:picMkLst>
        </pc:picChg>
      </pc:sldChg>
      <pc:sldChg chg="del">
        <pc:chgData name="5669" userId="c89f4912-6b3b-4ebe-9ef3-fb139ae60dbc" providerId="ADAL" clId="{E1E8EB36-0C65-4729-B053-1F4FFDAE8710}" dt="2021-09-03T10:11:18.006" v="3" actId="47"/>
        <pc:sldMkLst>
          <pc:docMk/>
          <pc:sldMk cId="266007335" sldId="273"/>
        </pc:sldMkLst>
      </pc:sldChg>
      <pc:sldChg chg="addSp delSp modSp add mod ord modAnim">
        <pc:chgData name="5669" userId="c89f4912-6b3b-4ebe-9ef3-fb139ae60dbc" providerId="ADAL" clId="{E1E8EB36-0C65-4729-B053-1F4FFDAE8710}" dt="2021-09-04T15:18:06.634" v="13496"/>
        <pc:sldMkLst>
          <pc:docMk/>
          <pc:sldMk cId="1560276642" sldId="273"/>
        </pc:sldMkLst>
        <pc:spChg chg="mod">
          <ac:chgData name="5669" userId="c89f4912-6b3b-4ebe-9ef3-fb139ae60dbc" providerId="ADAL" clId="{E1E8EB36-0C65-4729-B053-1F4FFDAE8710}" dt="2021-09-04T15:18:02.143" v="13495" actId="20577"/>
          <ac:spMkLst>
            <pc:docMk/>
            <pc:sldMk cId="1560276642" sldId="273"/>
            <ac:spMk id="3" creationId="{D913E1FE-4E39-426D-88DE-2D02D43C23AA}"/>
          </ac:spMkLst>
        </pc:spChg>
        <pc:picChg chg="add del mod">
          <ac:chgData name="5669" userId="c89f4912-6b3b-4ebe-9ef3-fb139ae60dbc" providerId="ADAL" clId="{E1E8EB36-0C65-4729-B053-1F4FFDAE8710}" dt="2021-09-04T15:16:40.227" v="13466" actId="478"/>
          <ac:picMkLst>
            <pc:docMk/>
            <pc:sldMk cId="1560276642" sldId="273"/>
            <ac:picMk id="6" creationId="{47468C0D-7A38-4987-A6B4-B2453D129DC9}"/>
          </ac:picMkLst>
        </pc:picChg>
        <pc:picChg chg="del">
          <ac:chgData name="5669" userId="c89f4912-6b3b-4ebe-9ef3-fb139ae60dbc" providerId="ADAL" clId="{E1E8EB36-0C65-4729-B053-1F4FFDAE8710}" dt="2021-09-03T23:26:38.489" v="3253" actId="478"/>
          <ac:picMkLst>
            <pc:docMk/>
            <pc:sldMk cId="1560276642" sldId="273"/>
            <ac:picMk id="7" creationId="{54ECB36C-36E2-4AF4-9741-43129DDB9D88}"/>
          </ac:picMkLst>
        </pc:picChg>
        <pc:picChg chg="add mod">
          <ac:chgData name="5669" userId="c89f4912-6b3b-4ebe-9ef3-fb139ae60dbc" providerId="ADAL" clId="{E1E8EB36-0C65-4729-B053-1F4FFDAE8710}" dt="2021-09-04T15:17:27.594" v="13475" actId="1076"/>
          <ac:picMkLst>
            <pc:docMk/>
            <pc:sldMk cId="1560276642" sldId="273"/>
            <ac:picMk id="9" creationId="{CD16FCD1-D604-4962-B116-34AB6892E779}"/>
          </ac:picMkLst>
        </pc:picChg>
      </pc:sldChg>
      <pc:sldChg chg="new del">
        <pc:chgData name="5669" userId="c89f4912-6b3b-4ebe-9ef3-fb139ae60dbc" providerId="ADAL" clId="{E1E8EB36-0C65-4729-B053-1F4FFDAE8710}" dt="2021-09-03T23:14:18.317" v="2980" actId="47"/>
        <pc:sldMkLst>
          <pc:docMk/>
          <pc:sldMk cId="1964384025" sldId="273"/>
        </pc:sldMkLst>
      </pc:sldChg>
      <pc:sldChg chg="addSp delSp modSp add mod ord modAnim">
        <pc:chgData name="5669" userId="c89f4912-6b3b-4ebe-9ef3-fb139ae60dbc" providerId="ADAL" clId="{E1E8EB36-0C65-4729-B053-1F4FFDAE8710}" dt="2021-09-04T15:19:07.335" v="13503" actId="20577"/>
        <pc:sldMkLst>
          <pc:docMk/>
          <pc:sldMk cId="2902783429" sldId="274"/>
        </pc:sldMkLst>
        <pc:spChg chg="mod">
          <ac:chgData name="5669" userId="c89f4912-6b3b-4ebe-9ef3-fb139ae60dbc" providerId="ADAL" clId="{E1E8EB36-0C65-4729-B053-1F4FFDAE8710}" dt="2021-09-04T15:19:07.335" v="13503" actId="20577"/>
          <ac:spMkLst>
            <pc:docMk/>
            <pc:sldMk cId="2902783429" sldId="274"/>
            <ac:spMk id="3" creationId="{D913E1FE-4E39-426D-88DE-2D02D43C23AA}"/>
          </ac:spMkLst>
        </pc:spChg>
        <pc:picChg chg="add del mod">
          <ac:chgData name="5669" userId="c89f4912-6b3b-4ebe-9ef3-fb139ae60dbc" providerId="ADAL" clId="{E1E8EB36-0C65-4729-B053-1F4FFDAE8710}" dt="2021-09-03T23:30:24.379" v="3300" actId="478"/>
          <ac:picMkLst>
            <pc:docMk/>
            <pc:sldMk cId="2902783429" sldId="274"/>
            <ac:picMk id="6" creationId="{EDCDC7F8-E97B-4C83-8D3C-F98228ECEC20}"/>
          </ac:picMkLst>
        </pc:picChg>
        <pc:picChg chg="del">
          <ac:chgData name="5669" userId="c89f4912-6b3b-4ebe-9ef3-fb139ae60dbc" providerId="ADAL" clId="{E1E8EB36-0C65-4729-B053-1F4FFDAE8710}" dt="2021-09-03T23:31:08.793" v="3308" actId="478"/>
          <ac:picMkLst>
            <pc:docMk/>
            <pc:sldMk cId="2902783429" sldId="274"/>
            <ac:picMk id="7" creationId="{54ECB36C-36E2-4AF4-9741-43129DDB9D88}"/>
          </ac:picMkLst>
        </pc:picChg>
        <pc:picChg chg="add del mod">
          <ac:chgData name="5669" userId="c89f4912-6b3b-4ebe-9ef3-fb139ae60dbc" providerId="ADAL" clId="{E1E8EB36-0C65-4729-B053-1F4FFDAE8710}" dt="2021-09-03T23:32:29.823" v="3318" actId="478"/>
          <ac:picMkLst>
            <pc:docMk/>
            <pc:sldMk cId="2902783429" sldId="274"/>
            <ac:picMk id="9" creationId="{018F9DAF-97A7-491A-9CAC-6E5706580EB0}"/>
          </ac:picMkLst>
        </pc:picChg>
        <pc:picChg chg="add del mod">
          <ac:chgData name="5669" userId="c89f4912-6b3b-4ebe-9ef3-fb139ae60dbc" providerId="ADAL" clId="{E1E8EB36-0C65-4729-B053-1F4FFDAE8710}" dt="2021-09-03T23:35:28.343" v="3330" actId="478"/>
          <ac:picMkLst>
            <pc:docMk/>
            <pc:sldMk cId="2902783429" sldId="274"/>
            <ac:picMk id="11" creationId="{08D06EEA-6500-4E0B-BD75-49FFB10B1CD9}"/>
          </ac:picMkLst>
        </pc:picChg>
        <pc:picChg chg="add del mod">
          <ac:chgData name="5669" userId="c89f4912-6b3b-4ebe-9ef3-fb139ae60dbc" providerId="ADAL" clId="{E1E8EB36-0C65-4729-B053-1F4FFDAE8710}" dt="2021-09-03T23:34:28.872" v="3326" actId="478"/>
          <ac:picMkLst>
            <pc:docMk/>
            <pc:sldMk cId="2902783429" sldId="274"/>
            <ac:picMk id="13" creationId="{CA390627-6CD4-4A1C-9563-0BC3E07CED90}"/>
          </ac:picMkLst>
        </pc:picChg>
        <pc:picChg chg="add mod">
          <ac:chgData name="5669" userId="c89f4912-6b3b-4ebe-9ef3-fb139ae60dbc" providerId="ADAL" clId="{E1E8EB36-0C65-4729-B053-1F4FFDAE8710}" dt="2021-09-03T23:35:59.034" v="3336" actId="14100"/>
          <ac:picMkLst>
            <pc:docMk/>
            <pc:sldMk cId="2902783429" sldId="274"/>
            <ac:picMk id="15" creationId="{FEBB25CE-2F64-48BC-95AC-BBAE4AF608BB}"/>
          </ac:picMkLst>
        </pc:picChg>
      </pc:sldChg>
      <pc:sldChg chg="del">
        <pc:chgData name="5669" userId="c89f4912-6b3b-4ebe-9ef3-fb139ae60dbc" providerId="ADAL" clId="{E1E8EB36-0C65-4729-B053-1F4FFDAE8710}" dt="2021-09-03T10:11:18.745" v="4" actId="47"/>
        <pc:sldMkLst>
          <pc:docMk/>
          <pc:sldMk cId="4101920247" sldId="274"/>
        </pc:sldMkLst>
      </pc:sldChg>
      <pc:sldChg chg="addSp delSp modSp add mod ord modAnim">
        <pc:chgData name="5669" userId="c89f4912-6b3b-4ebe-9ef3-fb139ae60dbc" providerId="ADAL" clId="{E1E8EB36-0C65-4729-B053-1F4FFDAE8710}" dt="2021-09-04T15:19:52.087" v="13516" actId="113"/>
        <pc:sldMkLst>
          <pc:docMk/>
          <pc:sldMk cId="1344955640" sldId="275"/>
        </pc:sldMkLst>
        <pc:spChg chg="mod">
          <ac:chgData name="5669" userId="c89f4912-6b3b-4ebe-9ef3-fb139ae60dbc" providerId="ADAL" clId="{E1E8EB36-0C65-4729-B053-1F4FFDAE8710}" dt="2021-09-03T23:39:15.245" v="3620"/>
          <ac:spMkLst>
            <pc:docMk/>
            <pc:sldMk cId="1344955640" sldId="275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15:19:52.087" v="13516" actId="113"/>
          <ac:spMkLst>
            <pc:docMk/>
            <pc:sldMk cId="1344955640" sldId="275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3T23:42:31.854" v="4090" actId="1076"/>
          <ac:picMkLst>
            <pc:docMk/>
            <pc:sldMk cId="1344955640" sldId="275"/>
            <ac:picMk id="6" creationId="{3B226974-3856-4898-B3C5-3FF619223224}"/>
          </ac:picMkLst>
        </pc:picChg>
        <pc:picChg chg="del">
          <ac:chgData name="5669" userId="c89f4912-6b3b-4ebe-9ef3-fb139ae60dbc" providerId="ADAL" clId="{E1E8EB36-0C65-4729-B053-1F4FFDAE8710}" dt="2021-09-03T23:42:19.594" v="4085" actId="478"/>
          <ac:picMkLst>
            <pc:docMk/>
            <pc:sldMk cId="1344955640" sldId="275"/>
            <ac:picMk id="7" creationId="{54ECB36C-36E2-4AF4-9741-43129DDB9D88}"/>
          </ac:picMkLst>
        </pc:picChg>
      </pc:sldChg>
      <pc:sldChg chg="del">
        <pc:chgData name="5669" userId="c89f4912-6b3b-4ebe-9ef3-fb139ae60dbc" providerId="ADAL" clId="{E1E8EB36-0C65-4729-B053-1F4FFDAE8710}" dt="2021-09-03T10:11:19.316" v="5" actId="47"/>
        <pc:sldMkLst>
          <pc:docMk/>
          <pc:sldMk cId="1701950756" sldId="275"/>
        </pc:sldMkLst>
      </pc:sldChg>
      <pc:sldChg chg="addSp delSp modSp add mod modAnim">
        <pc:chgData name="5669" userId="c89f4912-6b3b-4ebe-9ef3-fb139ae60dbc" providerId="ADAL" clId="{E1E8EB36-0C65-4729-B053-1F4FFDAE8710}" dt="2021-09-04T15:21:04.219" v="13517" actId="113"/>
        <pc:sldMkLst>
          <pc:docMk/>
          <pc:sldMk cId="134933430" sldId="276"/>
        </pc:sldMkLst>
        <pc:spChg chg="mod">
          <ac:chgData name="5669" userId="c89f4912-6b3b-4ebe-9ef3-fb139ae60dbc" providerId="ADAL" clId="{E1E8EB36-0C65-4729-B053-1F4FFDAE8710}" dt="2021-09-04T15:21:04.219" v="13517" actId="113"/>
          <ac:spMkLst>
            <pc:docMk/>
            <pc:sldMk cId="134933430" sldId="276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3T23:48:15.116" v="4729" actId="1076"/>
          <ac:picMkLst>
            <pc:docMk/>
            <pc:sldMk cId="134933430" sldId="276"/>
            <ac:picMk id="6" creationId="{83E4DE2D-7783-4EC3-8F12-93354A3C5840}"/>
          </ac:picMkLst>
        </pc:picChg>
        <pc:picChg chg="del">
          <ac:chgData name="5669" userId="c89f4912-6b3b-4ebe-9ef3-fb139ae60dbc" providerId="ADAL" clId="{E1E8EB36-0C65-4729-B053-1F4FFDAE8710}" dt="2021-09-03T23:44:29.984" v="4094" actId="478"/>
          <ac:picMkLst>
            <pc:docMk/>
            <pc:sldMk cId="134933430" sldId="276"/>
            <ac:picMk id="7" creationId="{54ECB36C-36E2-4AF4-9741-43129DDB9D88}"/>
          </ac:picMkLst>
        </pc:picChg>
      </pc:sldChg>
      <pc:sldChg chg="del">
        <pc:chgData name="5669" userId="c89f4912-6b3b-4ebe-9ef3-fb139ae60dbc" providerId="ADAL" clId="{E1E8EB36-0C65-4729-B053-1F4FFDAE8710}" dt="2021-09-03T10:11:20.190" v="6" actId="47"/>
        <pc:sldMkLst>
          <pc:docMk/>
          <pc:sldMk cId="2373263035" sldId="276"/>
        </pc:sldMkLst>
      </pc:sldChg>
      <pc:sldChg chg="add del">
        <pc:chgData name="5669" userId="c89f4912-6b3b-4ebe-9ef3-fb139ae60dbc" providerId="ADAL" clId="{E1E8EB36-0C65-4729-B053-1F4FFDAE8710}" dt="2021-09-03T23:39:08.194" v="3618" actId="2696"/>
        <pc:sldMkLst>
          <pc:docMk/>
          <pc:sldMk cId="2496645649" sldId="276"/>
        </pc:sldMkLst>
      </pc:sldChg>
      <pc:sldChg chg="delSp modSp add del mod">
        <pc:chgData name="5669" userId="c89f4912-6b3b-4ebe-9ef3-fb139ae60dbc" providerId="ADAL" clId="{E1E8EB36-0C65-4729-B053-1F4FFDAE8710}" dt="2021-09-04T00:00:25.072" v="5269" actId="47"/>
        <pc:sldMkLst>
          <pc:docMk/>
          <pc:sldMk cId="629387763" sldId="277"/>
        </pc:sldMkLst>
        <pc:spChg chg="mod">
          <ac:chgData name="5669" userId="c89f4912-6b3b-4ebe-9ef3-fb139ae60dbc" providerId="ADAL" clId="{E1E8EB36-0C65-4729-B053-1F4FFDAE8710}" dt="2021-09-03T23:50:30.996" v="4731"/>
          <ac:spMkLst>
            <pc:docMk/>
            <pc:sldMk cId="629387763" sldId="277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3T23:55:46.865" v="4733" actId="14100"/>
          <ac:spMkLst>
            <pc:docMk/>
            <pc:sldMk cId="629387763" sldId="277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3T23:55:44.671" v="4732" actId="478"/>
          <ac:picMkLst>
            <pc:docMk/>
            <pc:sldMk cId="629387763" sldId="277"/>
            <ac:picMk id="6" creationId="{83E4DE2D-7783-4EC3-8F12-93354A3C5840}"/>
          </ac:picMkLst>
        </pc:picChg>
      </pc:sldChg>
      <pc:sldChg chg="del">
        <pc:chgData name="5669" userId="c89f4912-6b3b-4ebe-9ef3-fb139ae60dbc" providerId="ADAL" clId="{E1E8EB36-0C65-4729-B053-1F4FFDAE8710}" dt="2021-09-03T10:11:21.423" v="7" actId="47"/>
        <pc:sldMkLst>
          <pc:docMk/>
          <pc:sldMk cId="1378105675" sldId="277"/>
        </pc:sldMkLst>
      </pc:sldChg>
      <pc:sldChg chg="del">
        <pc:chgData name="5669" userId="c89f4912-6b3b-4ebe-9ef3-fb139ae60dbc" providerId="ADAL" clId="{E1E8EB36-0C65-4729-B053-1F4FFDAE8710}" dt="2021-09-03T10:11:22.058" v="8" actId="47"/>
        <pc:sldMkLst>
          <pc:docMk/>
          <pc:sldMk cId="766223289" sldId="278"/>
        </pc:sldMkLst>
      </pc:sldChg>
      <pc:sldChg chg="addSp delSp modSp add mod ord modAnim">
        <pc:chgData name="5669" userId="c89f4912-6b3b-4ebe-9ef3-fb139ae60dbc" providerId="ADAL" clId="{E1E8EB36-0C65-4729-B053-1F4FFDAE8710}" dt="2021-09-04T09:53:58.065" v="13426"/>
        <pc:sldMkLst>
          <pc:docMk/>
          <pc:sldMk cId="1228546544" sldId="278"/>
        </pc:sldMkLst>
        <pc:spChg chg="mod">
          <ac:chgData name="5669" userId="c89f4912-6b3b-4ebe-9ef3-fb139ae60dbc" providerId="ADAL" clId="{E1E8EB36-0C65-4729-B053-1F4FFDAE8710}" dt="2021-09-03T23:56:02.070" v="4740"/>
          <ac:spMkLst>
            <pc:docMk/>
            <pc:sldMk cId="1228546544" sldId="278"/>
            <ac:spMk id="2" creationId="{60FD3E19-27CE-4D6A-8B21-C694EA9EA88D}"/>
          </ac:spMkLst>
        </pc:spChg>
        <pc:spChg chg="mod ord">
          <ac:chgData name="5669" userId="c89f4912-6b3b-4ebe-9ef3-fb139ae60dbc" providerId="ADAL" clId="{E1E8EB36-0C65-4729-B053-1F4FFDAE8710}" dt="2021-09-04T07:59:55.160" v="13390" actId="20577"/>
          <ac:spMkLst>
            <pc:docMk/>
            <pc:sldMk cId="1228546544" sldId="278"/>
            <ac:spMk id="3" creationId="{D913E1FE-4E39-426D-88DE-2D02D43C23AA}"/>
          </ac:spMkLst>
        </pc:spChg>
        <pc:picChg chg="add del mod">
          <ac:chgData name="5669" userId="c89f4912-6b3b-4ebe-9ef3-fb139ae60dbc" providerId="ADAL" clId="{E1E8EB36-0C65-4729-B053-1F4FFDAE8710}" dt="2021-09-03T23:57:18.975" v="4755" actId="478"/>
          <ac:picMkLst>
            <pc:docMk/>
            <pc:sldMk cId="1228546544" sldId="278"/>
            <ac:picMk id="6" creationId="{DDED6566-BCB2-4EB5-AC8C-C6519759365D}"/>
          </ac:picMkLst>
        </pc:picChg>
        <pc:picChg chg="del">
          <ac:chgData name="5669" userId="c89f4912-6b3b-4ebe-9ef3-fb139ae60dbc" providerId="ADAL" clId="{E1E8EB36-0C65-4729-B053-1F4FFDAE8710}" dt="2021-09-03T23:56:08.502" v="4743" actId="478"/>
          <ac:picMkLst>
            <pc:docMk/>
            <pc:sldMk cId="1228546544" sldId="278"/>
            <ac:picMk id="7" creationId="{54ECB36C-36E2-4AF4-9741-43129DDB9D88}"/>
          </ac:picMkLst>
        </pc:picChg>
        <pc:picChg chg="add del mod">
          <ac:chgData name="5669" userId="c89f4912-6b3b-4ebe-9ef3-fb139ae60dbc" providerId="ADAL" clId="{E1E8EB36-0C65-4729-B053-1F4FFDAE8710}" dt="2021-09-03T23:56:59.792" v="4750" actId="22"/>
          <ac:picMkLst>
            <pc:docMk/>
            <pc:sldMk cId="1228546544" sldId="278"/>
            <ac:picMk id="9" creationId="{27D4F500-4098-41AB-BFF9-70DB5F7EE467}"/>
          </ac:picMkLst>
        </pc:picChg>
        <pc:picChg chg="add mod">
          <ac:chgData name="5669" userId="c89f4912-6b3b-4ebe-9ef3-fb139ae60dbc" providerId="ADAL" clId="{E1E8EB36-0C65-4729-B053-1F4FFDAE8710}" dt="2021-09-04T06:50:10.080" v="7668" actId="14100"/>
          <ac:picMkLst>
            <pc:docMk/>
            <pc:sldMk cId="1228546544" sldId="278"/>
            <ac:picMk id="11" creationId="{3443BB5F-7D96-4A4A-B1ED-2C83BD0B382D}"/>
          </ac:picMkLst>
        </pc:picChg>
      </pc:sldChg>
      <pc:sldChg chg="addSp delSp modSp add mod ord modAnim">
        <pc:chgData name="5669" userId="c89f4912-6b3b-4ebe-9ef3-fb139ae60dbc" providerId="ADAL" clId="{E1E8EB36-0C65-4729-B053-1F4FFDAE8710}" dt="2021-09-04T14:12:25.083" v="13449" actId="14100"/>
        <pc:sldMkLst>
          <pc:docMk/>
          <pc:sldMk cId="2377022259" sldId="279"/>
        </pc:sldMkLst>
        <pc:spChg chg="mod">
          <ac:chgData name="5669" userId="c89f4912-6b3b-4ebe-9ef3-fb139ae60dbc" providerId="ADAL" clId="{E1E8EB36-0C65-4729-B053-1F4FFDAE8710}" dt="2021-09-04T00:00:51.093" v="5275"/>
          <ac:spMkLst>
            <pc:docMk/>
            <pc:sldMk cId="2377022259" sldId="279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0:03:22.271" v="5821" actId="20577"/>
          <ac:spMkLst>
            <pc:docMk/>
            <pc:sldMk cId="2377022259" sldId="279"/>
            <ac:spMk id="3" creationId="{D913E1FE-4E39-426D-88DE-2D02D43C23AA}"/>
          </ac:spMkLst>
        </pc:spChg>
        <pc:picChg chg="add del mod">
          <ac:chgData name="5669" userId="c89f4912-6b3b-4ebe-9ef3-fb139ae60dbc" providerId="ADAL" clId="{E1E8EB36-0C65-4729-B053-1F4FFDAE8710}" dt="2021-09-04T14:12:20.425" v="13448" actId="478"/>
          <ac:picMkLst>
            <pc:docMk/>
            <pc:sldMk cId="2377022259" sldId="279"/>
            <ac:picMk id="6" creationId="{BD0131EE-1C3B-466E-901E-B1103619CF62}"/>
          </ac:picMkLst>
        </pc:picChg>
        <pc:picChg chg="del mod">
          <ac:chgData name="5669" userId="c89f4912-6b3b-4ebe-9ef3-fb139ae60dbc" providerId="ADAL" clId="{E1E8EB36-0C65-4729-B053-1F4FFDAE8710}" dt="2021-09-04T00:05:35.510" v="5827" actId="478"/>
          <ac:picMkLst>
            <pc:docMk/>
            <pc:sldMk cId="2377022259" sldId="279"/>
            <ac:picMk id="7" creationId="{54ECB36C-36E2-4AF4-9741-43129DDB9D88}"/>
          </ac:picMkLst>
        </pc:picChg>
        <pc:picChg chg="add mod">
          <ac:chgData name="5669" userId="c89f4912-6b3b-4ebe-9ef3-fb139ae60dbc" providerId="ADAL" clId="{E1E8EB36-0C65-4729-B053-1F4FFDAE8710}" dt="2021-09-04T14:12:25.083" v="13449" actId="14100"/>
          <ac:picMkLst>
            <pc:docMk/>
            <pc:sldMk cId="2377022259" sldId="279"/>
            <ac:picMk id="9" creationId="{DECCED35-A864-4C7D-A542-0555EB0EB4D8}"/>
          </ac:picMkLst>
        </pc:picChg>
      </pc:sldChg>
      <pc:sldChg chg="del">
        <pc:chgData name="5669" userId="c89f4912-6b3b-4ebe-9ef3-fb139ae60dbc" providerId="ADAL" clId="{E1E8EB36-0C65-4729-B053-1F4FFDAE8710}" dt="2021-09-03T10:11:22.889" v="9" actId="47"/>
        <pc:sldMkLst>
          <pc:docMk/>
          <pc:sldMk cId="4174860251" sldId="279"/>
        </pc:sldMkLst>
      </pc:sldChg>
      <pc:sldChg chg="addSp delSp modSp add mod modAnim">
        <pc:chgData name="5669" userId="c89f4912-6b3b-4ebe-9ef3-fb139ae60dbc" providerId="ADAL" clId="{E1E8EB36-0C65-4729-B053-1F4FFDAE8710}" dt="2021-09-04T09:54:18.726" v="13428"/>
        <pc:sldMkLst>
          <pc:docMk/>
          <pc:sldMk cId="479049685" sldId="280"/>
        </pc:sldMkLst>
        <pc:spChg chg="mod">
          <ac:chgData name="5669" userId="c89f4912-6b3b-4ebe-9ef3-fb139ae60dbc" providerId="ADAL" clId="{E1E8EB36-0C65-4729-B053-1F4FFDAE8710}" dt="2021-09-04T00:06:58.672" v="5847" actId="20577"/>
          <ac:spMkLst>
            <pc:docMk/>
            <pc:sldMk cId="479049685" sldId="280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0:15:31.209" v="6476" actId="20577"/>
          <ac:spMkLst>
            <pc:docMk/>
            <pc:sldMk cId="479049685" sldId="280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00:07:15.231" v="5853" actId="478"/>
          <ac:picMkLst>
            <pc:docMk/>
            <pc:sldMk cId="479049685" sldId="280"/>
            <ac:picMk id="6" creationId="{BD0131EE-1C3B-466E-901E-B1103619CF62}"/>
          </ac:picMkLst>
        </pc:picChg>
        <pc:picChg chg="add mod">
          <ac:chgData name="5669" userId="c89f4912-6b3b-4ebe-9ef3-fb139ae60dbc" providerId="ADAL" clId="{E1E8EB36-0C65-4729-B053-1F4FFDAE8710}" dt="2021-09-04T00:07:17.646" v="5854" actId="14100"/>
          <ac:picMkLst>
            <pc:docMk/>
            <pc:sldMk cId="479049685" sldId="280"/>
            <ac:picMk id="7" creationId="{AEA51320-E266-4116-90C1-7BC386380603}"/>
          </ac:picMkLst>
        </pc:picChg>
      </pc:sldChg>
      <pc:sldChg chg="del">
        <pc:chgData name="5669" userId="c89f4912-6b3b-4ebe-9ef3-fb139ae60dbc" providerId="ADAL" clId="{E1E8EB36-0C65-4729-B053-1F4FFDAE8710}" dt="2021-09-03T10:11:23.570" v="10" actId="47"/>
        <pc:sldMkLst>
          <pc:docMk/>
          <pc:sldMk cId="3202582856" sldId="280"/>
        </pc:sldMkLst>
      </pc:sldChg>
      <pc:sldChg chg="addSp delSp modSp add mod modAnim">
        <pc:chgData name="5669" userId="c89f4912-6b3b-4ebe-9ef3-fb139ae60dbc" providerId="ADAL" clId="{E1E8EB36-0C65-4729-B053-1F4FFDAE8710}" dt="2021-09-04T09:54:46.828" v="13430"/>
        <pc:sldMkLst>
          <pc:docMk/>
          <pc:sldMk cId="2579013034" sldId="281"/>
        </pc:sldMkLst>
        <pc:spChg chg="mod">
          <ac:chgData name="5669" userId="c89f4912-6b3b-4ebe-9ef3-fb139ae60dbc" providerId="ADAL" clId="{E1E8EB36-0C65-4729-B053-1F4FFDAE8710}" dt="2021-09-04T00:16:08.790" v="6485" actId="20577"/>
          <ac:spMkLst>
            <pc:docMk/>
            <pc:sldMk cId="2579013034" sldId="281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0:19:56.905" v="6988" actId="20577"/>
          <ac:spMkLst>
            <pc:docMk/>
            <pc:sldMk cId="2579013034" sldId="281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4T00:19:28.541" v="6978" actId="1076"/>
          <ac:picMkLst>
            <pc:docMk/>
            <pc:sldMk cId="2579013034" sldId="281"/>
            <ac:picMk id="6" creationId="{135359E9-6280-47B3-A11F-2EB91660E231}"/>
          </ac:picMkLst>
        </pc:picChg>
        <pc:picChg chg="del">
          <ac:chgData name="5669" userId="c89f4912-6b3b-4ebe-9ef3-fb139ae60dbc" providerId="ADAL" clId="{E1E8EB36-0C65-4729-B053-1F4FFDAE8710}" dt="2021-09-04T00:16:31.470" v="6492" actId="478"/>
          <ac:picMkLst>
            <pc:docMk/>
            <pc:sldMk cId="2579013034" sldId="281"/>
            <ac:picMk id="7" creationId="{AEA51320-E266-4116-90C1-7BC386380603}"/>
          </ac:picMkLst>
        </pc:picChg>
      </pc:sldChg>
      <pc:sldChg chg="del">
        <pc:chgData name="5669" userId="c89f4912-6b3b-4ebe-9ef3-fb139ae60dbc" providerId="ADAL" clId="{E1E8EB36-0C65-4729-B053-1F4FFDAE8710}" dt="2021-09-03T10:11:24.167" v="11" actId="47"/>
        <pc:sldMkLst>
          <pc:docMk/>
          <pc:sldMk cId="2893441178" sldId="281"/>
        </pc:sldMkLst>
      </pc:sldChg>
      <pc:sldChg chg="addSp modSp add del mod ord">
        <pc:chgData name="5669" userId="c89f4912-6b3b-4ebe-9ef3-fb139ae60dbc" providerId="ADAL" clId="{E1E8EB36-0C65-4729-B053-1F4FFDAE8710}" dt="2021-09-04T00:22:04.626" v="7017" actId="47"/>
        <pc:sldMkLst>
          <pc:docMk/>
          <pc:sldMk cId="2826364418" sldId="282"/>
        </pc:sldMkLst>
        <pc:spChg chg="mod">
          <ac:chgData name="5669" userId="c89f4912-6b3b-4ebe-9ef3-fb139ae60dbc" providerId="ADAL" clId="{E1E8EB36-0C65-4729-B053-1F4FFDAE8710}" dt="2021-09-04T00:21:33.688" v="7004" actId="20577"/>
          <ac:spMkLst>
            <pc:docMk/>
            <pc:sldMk cId="2826364418" sldId="282"/>
            <ac:spMk id="2" creationId="{60FD3E19-27CE-4D6A-8B21-C694EA9EA88D}"/>
          </ac:spMkLst>
        </pc:spChg>
        <pc:picChg chg="add mod">
          <ac:chgData name="5669" userId="c89f4912-6b3b-4ebe-9ef3-fb139ae60dbc" providerId="ADAL" clId="{E1E8EB36-0C65-4729-B053-1F4FFDAE8710}" dt="2021-09-04T00:21:49.297" v="7011" actId="1076"/>
          <ac:picMkLst>
            <pc:docMk/>
            <pc:sldMk cId="2826364418" sldId="282"/>
            <ac:picMk id="7" creationId="{15C8DC16-B3EA-4099-8304-EF472A95FABE}"/>
          </ac:picMkLst>
        </pc:picChg>
      </pc:sldChg>
      <pc:sldChg chg="del">
        <pc:chgData name="5669" userId="c89f4912-6b3b-4ebe-9ef3-fb139ae60dbc" providerId="ADAL" clId="{E1E8EB36-0C65-4729-B053-1F4FFDAE8710}" dt="2021-09-03T10:11:24.930" v="12" actId="47"/>
        <pc:sldMkLst>
          <pc:docMk/>
          <pc:sldMk cId="2951457457" sldId="282"/>
        </pc:sldMkLst>
      </pc:sldChg>
      <pc:sldChg chg="del">
        <pc:chgData name="5669" userId="c89f4912-6b3b-4ebe-9ef3-fb139ae60dbc" providerId="ADAL" clId="{E1E8EB36-0C65-4729-B053-1F4FFDAE8710}" dt="2021-09-03T10:11:25.690" v="13" actId="47"/>
        <pc:sldMkLst>
          <pc:docMk/>
          <pc:sldMk cId="2639885809" sldId="283"/>
        </pc:sldMkLst>
      </pc:sldChg>
      <pc:sldChg chg="addSp delSp modSp add mod ord modAnim">
        <pc:chgData name="5669" userId="c89f4912-6b3b-4ebe-9ef3-fb139ae60dbc" providerId="ADAL" clId="{E1E8EB36-0C65-4729-B053-1F4FFDAE8710}" dt="2021-09-04T09:54:36.466" v="13429"/>
        <pc:sldMkLst>
          <pc:docMk/>
          <pc:sldMk cId="3716440769" sldId="283"/>
        </pc:sldMkLst>
        <pc:spChg chg="mod">
          <ac:chgData name="5669" userId="c89f4912-6b3b-4ebe-9ef3-fb139ae60dbc" providerId="ADAL" clId="{E1E8EB36-0C65-4729-B053-1F4FFDAE8710}" dt="2021-09-04T00:21:56.987" v="7015"/>
          <ac:spMkLst>
            <pc:docMk/>
            <pc:sldMk cId="3716440769" sldId="283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0:44:56.942" v="7663" actId="20577"/>
          <ac:spMkLst>
            <pc:docMk/>
            <pc:sldMk cId="3716440769" sldId="283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00:22:15.167" v="7022" actId="478"/>
          <ac:picMkLst>
            <pc:docMk/>
            <pc:sldMk cId="3716440769" sldId="283"/>
            <ac:picMk id="6" creationId="{BD0131EE-1C3B-466E-901E-B1103619CF62}"/>
          </ac:picMkLst>
        </pc:picChg>
        <pc:picChg chg="add mod">
          <ac:chgData name="5669" userId="c89f4912-6b3b-4ebe-9ef3-fb139ae60dbc" providerId="ADAL" clId="{E1E8EB36-0C65-4729-B053-1F4FFDAE8710}" dt="2021-09-04T00:22:16.975" v="7023" actId="14100"/>
          <ac:picMkLst>
            <pc:docMk/>
            <pc:sldMk cId="3716440769" sldId="283"/>
            <ac:picMk id="7" creationId="{8AC5DFED-DAC1-46AF-917B-7A619EC94FE3}"/>
          </ac:picMkLst>
        </pc:picChg>
      </pc:sldChg>
      <pc:sldChg chg="addSp delSp modSp add mod ord modAnim">
        <pc:chgData name="5669" userId="c89f4912-6b3b-4ebe-9ef3-fb139ae60dbc" providerId="ADAL" clId="{E1E8EB36-0C65-4729-B053-1F4FFDAE8710}" dt="2021-09-04T09:55:11.918" v="13431"/>
        <pc:sldMkLst>
          <pc:docMk/>
          <pc:sldMk cId="2566897576" sldId="284"/>
        </pc:sldMkLst>
        <pc:spChg chg="mod">
          <ac:chgData name="5669" userId="c89f4912-6b3b-4ebe-9ef3-fb139ae60dbc" providerId="ADAL" clId="{E1E8EB36-0C65-4729-B053-1F4FFDAE8710}" dt="2021-09-04T06:54:47.974" v="8116" actId="20577"/>
          <ac:spMkLst>
            <pc:docMk/>
            <pc:sldMk cId="2566897576" sldId="284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6:54:00.414" v="8091" actId="20577"/>
          <ac:spMkLst>
            <pc:docMk/>
            <pc:sldMk cId="2566897576" sldId="284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4T06:51:46.547" v="7676" actId="1076"/>
          <ac:picMkLst>
            <pc:docMk/>
            <pc:sldMk cId="2566897576" sldId="284"/>
            <ac:picMk id="6" creationId="{5B72B535-BA5A-4BAE-81E3-E9B7ACBE53BD}"/>
          </ac:picMkLst>
        </pc:picChg>
        <pc:picChg chg="del">
          <ac:chgData name="5669" userId="c89f4912-6b3b-4ebe-9ef3-fb139ae60dbc" providerId="ADAL" clId="{E1E8EB36-0C65-4729-B053-1F4FFDAE8710}" dt="2021-09-04T06:51:35.449" v="7673" actId="478"/>
          <ac:picMkLst>
            <pc:docMk/>
            <pc:sldMk cId="2566897576" sldId="284"/>
            <ac:picMk id="7" creationId="{8AC5DFED-DAC1-46AF-917B-7A619EC94FE3}"/>
          </ac:picMkLst>
        </pc:picChg>
      </pc:sldChg>
      <pc:sldChg chg="del">
        <pc:chgData name="5669" userId="c89f4912-6b3b-4ebe-9ef3-fb139ae60dbc" providerId="ADAL" clId="{E1E8EB36-0C65-4729-B053-1F4FFDAE8710}" dt="2021-09-03T10:11:26.435" v="14" actId="47"/>
        <pc:sldMkLst>
          <pc:docMk/>
          <pc:sldMk cId="2944158799" sldId="284"/>
        </pc:sldMkLst>
      </pc:sldChg>
      <pc:sldChg chg="addSp delSp modSp add mod modAnim">
        <pc:chgData name="5669" userId="c89f4912-6b3b-4ebe-9ef3-fb139ae60dbc" providerId="ADAL" clId="{E1E8EB36-0C65-4729-B053-1F4FFDAE8710}" dt="2021-09-04T09:55:23.615" v="13432"/>
        <pc:sldMkLst>
          <pc:docMk/>
          <pc:sldMk cId="2935187691" sldId="285"/>
        </pc:sldMkLst>
        <pc:spChg chg="mod">
          <ac:chgData name="5669" userId="c89f4912-6b3b-4ebe-9ef3-fb139ae60dbc" providerId="ADAL" clId="{E1E8EB36-0C65-4729-B053-1F4FFDAE8710}" dt="2021-09-04T06:54:44.583" v="8111" actId="20577"/>
          <ac:spMkLst>
            <pc:docMk/>
            <pc:sldMk cId="2935187691" sldId="285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6:56:40.048" v="8547" actId="20577"/>
          <ac:spMkLst>
            <pc:docMk/>
            <pc:sldMk cId="2935187691" sldId="285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06:55:11.831" v="8123" actId="478"/>
          <ac:picMkLst>
            <pc:docMk/>
            <pc:sldMk cId="2935187691" sldId="285"/>
            <ac:picMk id="6" creationId="{5B72B535-BA5A-4BAE-81E3-E9B7ACBE53BD}"/>
          </ac:picMkLst>
        </pc:picChg>
        <pc:picChg chg="add mod">
          <ac:chgData name="5669" userId="c89f4912-6b3b-4ebe-9ef3-fb139ae60dbc" providerId="ADAL" clId="{E1E8EB36-0C65-4729-B053-1F4FFDAE8710}" dt="2021-09-04T06:55:17.137" v="8125" actId="1076"/>
          <ac:picMkLst>
            <pc:docMk/>
            <pc:sldMk cId="2935187691" sldId="285"/>
            <ac:picMk id="7" creationId="{EC01C06E-A07E-473E-B433-ABA9991F6A34}"/>
          </ac:picMkLst>
        </pc:picChg>
      </pc:sldChg>
      <pc:sldChg chg="addSp delSp modSp add mod modAnim">
        <pc:chgData name="5669" userId="c89f4912-6b3b-4ebe-9ef3-fb139ae60dbc" providerId="ADAL" clId="{E1E8EB36-0C65-4729-B053-1F4FFDAE8710}" dt="2021-09-04T09:55:32.525" v="13433"/>
        <pc:sldMkLst>
          <pc:docMk/>
          <pc:sldMk cId="436183400" sldId="286"/>
        </pc:sldMkLst>
        <pc:spChg chg="mod">
          <ac:chgData name="5669" userId="c89f4912-6b3b-4ebe-9ef3-fb139ae60dbc" providerId="ADAL" clId="{E1E8EB36-0C65-4729-B053-1F4FFDAE8710}" dt="2021-09-04T07:14:46.878" v="10140" actId="20577"/>
          <ac:spMkLst>
            <pc:docMk/>
            <pc:sldMk cId="436183400" sldId="286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02:36.995" v="9036" actId="20577"/>
          <ac:spMkLst>
            <pc:docMk/>
            <pc:sldMk cId="436183400" sldId="286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4T07:02:40.888" v="9037" actId="1076"/>
          <ac:picMkLst>
            <pc:docMk/>
            <pc:sldMk cId="436183400" sldId="286"/>
            <ac:picMk id="6" creationId="{6E4BC567-9CB4-4FCC-90DC-36983A48AD54}"/>
          </ac:picMkLst>
        </pc:picChg>
        <pc:picChg chg="del">
          <ac:chgData name="5669" userId="c89f4912-6b3b-4ebe-9ef3-fb139ae60dbc" providerId="ADAL" clId="{E1E8EB36-0C65-4729-B053-1F4FFDAE8710}" dt="2021-09-04T06:59:45.727" v="8554" actId="478"/>
          <ac:picMkLst>
            <pc:docMk/>
            <pc:sldMk cId="436183400" sldId="286"/>
            <ac:picMk id="7" creationId="{EC01C06E-A07E-473E-B433-ABA9991F6A34}"/>
          </ac:picMkLst>
        </pc:picChg>
      </pc:sldChg>
      <pc:sldChg chg="addSp delSp modSp add mod modAnim">
        <pc:chgData name="5669" userId="c89f4912-6b3b-4ebe-9ef3-fb139ae60dbc" providerId="ADAL" clId="{E1E8EB36-0C65-4729-B053-1F4FFDAE8710}" dt="2021-09-04T09:55:42.753" v="13434"/>
        <pc:sldMkLst>
          <pc:docMk/>
          <pc:sldMk cId="1401684778" sldId="287"/>
        </pc:sldMkLst>
        <pc:spChg chg="mod">
          <ac:chgData name="5669" userId="c89f4912-6b3b-4ebe-9ef3-fb139ae60dbc" providerId="ADAL" clId="{E1E8EB36-0C65-4729-B053-1F4FFDAE8710}" dt="2021-09-04T07:14:51.054" v="10142" actId="20577"/>
          <ac:spMkLst>
            <pc:docMk/>
            <pc:sldMk cId="1401684778" sldId="287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08:29.711" v="9583" actId="20577"/>
          <ac:spMkLst>
            <pc:docMk/>
            <pc:sldMk cId="1401684778" sldId="287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07:04:02.527" v="9044" actId="478"/>
          <ac:picMkLst>
            <pc:docMk/>
            <pc:sldMk cId="1401684778" sldId="287"/>
            <ac:picMk id="6" creationId="{6E4BC567-9CB4-4FCC-90DC-36983A48AD54}"/>
          </ac:picMkLst>
        </pc:picChg>
        <pc:picChg chg="add mod">
          <ac:chgData name="5669" userId="c89f4912-6b3b-4ebe-9ef3-fb139ae60dbc" providerId="ADAL" clId="{E1E8EB36-0C65-4729-B053-1F4FFDAE8710}" dt="2021-09-04T07:04:06.578" v="9046" actId="1076"/>
          <ac:picMkLst>
            <pc:docMk/>
            <pc:sldMk cId="1401684778" sldId="287"/>
            <ac:picMk id="7" creationId="{4675745C-32A7-4F6E-BF13-3927D49F8B25}"/>
          </ac:picMkLst>
        </pc:picChg>
      </pc:sldChg>
      <pc:sldChg chg="addSp delSp modSp add mod modAnim">
        <pc:chgData name="5669" userId="c89f4912-6b3b-4ebe-9ef3-fb139ae60dbc" providerId="ADAL" clId="{E1E8EB36-0C65-4729-B053-1F4FFDAE8710}" dt="2021-09-04T09:55:53.537" v="13435"/>
        <pc:sldMkLst>
          <pc:docMk/>
          <pc:sldMk cId="2256181383" sldId="288"/>
        </pc:sldMkLst>
        <pc:spChg chg="mod">
          <ac:chgData name="5669" userId="c89f4912-6b3b-4ebe-9ef3-fb139ae60dbc" providerId="ADAL" clId="{E1E8EB36-0C65-4729-B053-1F4FFDAE8710}" dt="2021-09-04T07:15:09.302" v="10156" actId="20577"/>
          <ac:spMkLst>
            <pc:docMk/>
            <pc:sldMk cId="2256181383" sldId="288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13:27.168" v="10135" actId="20577"/>
          <ac:spMkLst>
            <pc:docMk/>
            <pc:sldMk cId="2256181383" sldId="288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4T07:11:31.342" v="9630" actId="1076"/>
          <ac:picMkLst>
            <pc:docMk/>
            <pc:sldMk cId="2256181383" sldId="288"/>
            <ac:picMk id="6" creationId="{204E7ADE-572F-4FF2-A221-7D0947BCF308}"/>
          </ac:picMkLst>
        </pc:picChg>
        <pc:picChg chg="del">
          <ac:chgData name="5669" userId="c89f4912-6b3b-4ebe-9ef3-fb139ae60dbc" providerId="ADAL" clId="{E1E8EB36-0C65-4729-B053-1F4FFDAE8710}" dt="2021-09-04T07:11:15.046" v="9626" actId="478"/>
          <ac:picMkLst>
            <pc:docMk/>
            <pc:sldMk cId="2256181383" sldId="288"/>
            <ac:picMk id="7" creationId="{4675745C-32A7-4F6E-BF13-3927D49F8B25}"/>
          </ac:picMkLst>
        </pc:picChg>
      </pc:sldChg>
      <pc:sldChg chg="addSp delSp modSp add del mod">
        <pc:chgData name="5669" userId="c89f4912-6b3b-4ebe-9ef3-fb139ae60dbc" providerId="ADAL" clId="{E1E8EB36-0C65-4729-B053-1F4FFDAE8710}" dt="2021-09-04T07:20:20.746" v="10668" actId="47"/>
        <pc:sldMkLst>
          <pc:docMk/>
          <pc:sldMk cId="53163101" sldId="289"/>
        </pc:sldMkLst>
        <pc:spChg chg="mod">
          <ac:chgData name="5669" userId="c89f4912-6b3b-4ebe-9ef3-fb139ae60dbc" providerId="ADAL" clId="{E1E8EB36-0C65-4729-B053-1F4FFDAE8710}" dt="2021-09-04T07:15:06.207" v="10152" actId="20577"/>
          <ac:spMkLst>
            <pc:docMk/>
            <pc:sldMk cId="53163101" sldId="289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15:41.871" v="10164" actId="14100"/>
          <ac:spMkLst>
            <pc:docMk/>
            <pc:sldMk cId="53163101" sldId="289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07:15:31.398" v="10162" actId="478"/>
          <ac:picMkLst>
            <pc:docMk/>
            <pc:sldMk cId="53163101" sldId="289"/>
            <ac:picMk id="6" creationId="{204E7ADE-572F-4FF2-A221-7D0947BCF308}"/>
          </ac:picMkLst>
        </pc:picChg>
        <pc:picChg chg="add mod">
          <ac:chgData name="5669" userId="c89f4912-6b3b-4ebe-9ef3-fb139ae60dbc" providerId="ADAL" clId="{E1E8EB36-0C65-4729-B053-1F4FFDAE8710}" dt="2021-09-04T07:15:29.719" v="10161" actId="1076"/>
          <ac:picMkLst>
            <pc:docMk/>
            <pc:sldMk cId="53163101" sldId="289"/>
            <ac:picMk id="7" creationId="{AEBAFD27-0231-4B5C-8E42-19D83C379AC3}"/>
          </ac:picMkLst>
        </pc:picChg>
      </pc:sldChg>
      <pc:sldChg chg="addSp delSp modSp add mod ord modAnim">
        <pc:chgData name="5669" userId="c89f4912-6b3b-4ebe-9ef3-fb139ae60dbc" providerId="ADAL" clId="{E1E8EB36-0C65-4729-B053-1F4FFDAE8710}" dt="2021-09-04T09:56:05.313" v="13436"/>
        <pc:sldMkLst>
          <pc:docMk/>
          <pc:sldMk cId="4147194469" sldId="290"/>
        </pc:sldMkLst>
        <pc:spChg chg="mod">
          <ac:chgData name="5669" userId="c89f4912-6b3b-4ebe-9ef3-fb139ae60dbc" providerId="ADAL" clId="{E1E8EB36-0C65-4729-B053-1F4FFDAE8710}" dt="2021-09-04T07:16:00.246" v="10170"/>
          <ac:spMkLst>
            <pc:docMk/>
            <pc:sldMk cId="4147194469" sldId="290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18:04.512" v="10667" actId="113"/>
          <ac:spMkLst>
            <pc:docMk/>
            <pc:sldMk cId="4147194469" sldId="290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4T07:16:13.507" v="10174" actId="14100"/>
          <ac:picMkLst>
            <pc:docMk/>
            <pc:sldMk cId="4147194469" sldId="290"/>
            <ac:picMk id="6" creationId="{578BCB21-CA69-4434-AD30-38E07E9DA5A0}"/>
          </ac:picMkLst>
        </pc:picChg>
        <pc:picChg chg="del">
          <ac:chgData name="5669" userId="c89f4912-6b3b-4ebe-9ef3-fb139ae60dbc" providerId="ADAL" clId="{E1E8EB36-0C65-4729-B053-1F4FFDAE8710}" dt="2021-09-04T07:16:10.837" v="10173" actId="478"/>
          <ac:picMkLst>
            <pc:docMk/>
            <pc:sldMk cId="4147194469" sldId="290"/>
            <ac:picMk id="7" creationId="{8AC5DFED-DAC1-46AF-917B-7A619EC94FE3}"/>
          </ac:picMkLst>
        </pc:picChg>
      </pc:sldChg>
      <pc:sldChg chg="addSp delSp modSp add mod ord modAnim">
        <pc:chgData name="5669" userId="c89f4912-6b3b-4ebe-9ef3-fb139ae60dbc" providerId="ADAL" clId="{E1E8EB36-0C65-4729-B053-1F4FFDAE8710}" dt="2021-09-04T09:56:15.390" v="13437"/>
        <pc:sldMkLst>
          <pc:docMk/>
          <pc:sldMk cId="513943420" sldId="291"/>
        </pc:sldMkLst>
        <pc:spChg chg="mod">
          <ac:chgData name="5669" userId="c89f4912-6b3b-4ebe-9ef3-fb139ae60dbc" providerId="ADAL" clId="{E1E8EB36-0C65-4729-B053-1F4FFDAE8710}" dt="2021-09-04T07:20:40.168" v="10685" actId="20577"/>
          <ac:spMkLst>
            <pc:docMk/>
            <pc:sldMk cId="513943420" sldId="291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22:49.222" v="11066" actId="20577"/>
          <ac:spMkLst>
            <pc:docMk/>
            <pc:sldMk cId="513943420" sldId="291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07:20:52.862" v="10692" actId="478"/>
          <ac:picMkLst>
            <pc:docMk/>
            <pc:sldMk cId="513943420" sldId="291"/>
            <ac:picMk id="6" creationId="{204E7ADE-572F-4FF2-A221-7D0947BCF308}"/>
          </ac:picMkLst>
        </pc:picChg>
        <pc:picChg chg="add mod">
          <ac:chgData name="5669" userId="c89f4912-6b3b-4ebe-9ef3-fb139ae60dbc" providerId="ADAL" clId="{E1E8EB36-0C65-4729-B053-1F4FFDAE8710}" dt="2021-09-04T07:23:04.339" v="11070" actId="1076"/>
          <ac:picMkLst>
            <pc:docMk/>
            <pc:sldMk cId="513943420" sldId="291"/>
            <ac:picMk id="7" creationId="{48CD1054-5306-496B-9D8C-3FFC038A4407}"/>
          </ac:picMkLst>
        </pc:picChg>
      </pc:sldChg>
      <pc:sldChg chg="addSp delSp modSp add mod modAnim">
        <pc:chgData name="5669" userId="c89f4912-6b3b-4ebe-9ef3-fb139ae60dbc" providerId="ADAL" clId="{E1E8EB36-0C65-4729-B053-1F4FFDAE8710}" dt="2021-09-04T09:56:25.004" v="13438"/>
        <pc:sldMkLst>
          <pc:docMk/>
          <pc:sldMk cId="3127978942" sldId="292"/>
        </pc:sldMkLst>
        <pc:spChg chg="mod">
          <ac:chgData name="5669" userId="c89f4912-6b3b-4ebe-9ef3-fb139ae60dbc" providerId="ADAL" clId="{E1E8EB36-0C65-4729-B053-1F4FFDAE8710}" dt="2021-09-04T07:23:56.086" v="11098" actId="20577"/>
          <ac:spMkLst>
            <pc:docMk/>
            <pc:sldMk cId="3127978942" sldId="292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25:10.056" v="11159" actId="20577"/>
          <ac:spMkLst>
            <pc:docMk/>
            <pc:sldMk cId="3127978942" sldId="292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4T07:24:53.971" v="11124" actId="1076"/>
          <ac:picMkLst>
            <pc:docMk/>
            <pc:sldMk cId="3127978942" sldId="292"/>
            <ac:picMk id="6" creationId="{84F1B5E1-598C-4738-B7D7-A3DA81A0A43C}"/>
          </ac:picMkLst>
        </pc:picChg>
        <pc:picChg chg="del mod">
          <ac:chgData name="5669" userId="c89f4912-6b3b-4ebe-9ef3-fb139ae60dbc" providerId="ADAL" clId="{E1E8EB36-0C65-4729-B053-1F4FFDAE8710}" dt="2021-09-04T07:23:21.790" v="11075" actId="478"/>
          <ac:picMkLst>
            <pc:docMk/>
            <pc:sldMk cId="3127978942" sldId="292"/>
            <ac:picMk id="7" creationId="{48CD1054-5306-496B-9D8C-3FFC038A4407}"/>
          </ac:picMkLst>
        </pc:picChg>
      </pc:sldChg>
      <pc:sldChg chg="addSp modSp add del mod">
        <pc:chgData name="5669" userId="c89f4912-6b3b-4ebe-9ef3-fb139ae60dbc" providerId="ADAL" clId="{E1E8EB36-0C65-4729-B053-1F4FFDAE8710}" dt="2021-09-04T07:26:30.355" v="11183" actId="47"/>
        <pc:sldMkLst>
          <pc:docMk/>
          <pc:sldMk cId="1099867318" sldId="293"/>
        </pc:sldMkLst>
        <pc:spChg chg="mod">
          <ac:chgData name="5669" userId="c89f4912-6b3b-4ebe-9ef3-fb139ae60dbc" providerId="ADAL" clId="{E1E8EB36-0C65-4729-B053-1F4FFDAE8710}" dt="2021-09-04T07:26:09.214" v="11177" actId="20577"/>
          <ac:spMkLst>
            <pc:docMk/>
            <pc:sldMk cId="1099867318" sldId="293"/>
            <ac:spMk id="2" creationId="{60FD3E19-27CE-4D6A-8B21-C694EA9EA88D}"/>
          </ac:spMkLst>
        </pc:spChg>
        <pc:picChg chg="add mod">
          <ac:chgData name="5669" userId="c89f4912-6b3b-4ebe-9ef3-fb139ae60dbc" providerId="ADAL" clId="{E1E8EB36-0C65-4729-B053-1F4FFDAE8710}" dt="2021-09-04T07:26:27.210" v="11182" actId="1076"/>
          <ac:picMkLst>
            <pc:docMk/>
            <pc:sldMk cId="1099867318" sldId="293"/>
            <ac:picMk id="7" creationId="{1E7F828E-C11B-4A06-ACA2-AA0BD836CC1D}"/>
          </ac:picMkLst>
        </pc:picChg>
      </pc:sldChg>
      <pc:sldChg chg="addSp delSp modSp add mod ord modAnim">
        <pc:chgData name="5669" userId="c89f4912-6b3b-4ebe-9ef3-fb139ae60dbc" providerId="ADAL" clId="{E1E8EB36-0C65-4729-B053-1F4FFDAE8710}" dt="2021-09-04T09:56:33.277" v="13439"/>
        <pc:sldMkLst>
          <pc:docMk/>
          <pc:sldMk cId="1918530691" sldId="293"/>
        </pc:sldMkLst>
        <pc:spChg chg="mod">
          <ac:chgData name="5669" userId="c89f4912-6b3b-4ebe-9ef3-fb139ae60dbc" providerId="ADAL" clId="{E1E8EB36-0C65-4729-B053-1F4FFDAE8710}" dt="2021-09-04T07:26:40.453" v="11199" actId="20577"/>
          <ac:spMkLst>
            <pc:docMk/>
            <pc:sldMk cId="1918530691" sldId="293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28:02.902" v="11304" actId="20577"/>
          <ac:spMkLst>
            <pc:docMk/>
            <pc:sldMk cId="1918530691" sldId="293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07:26:51.597" v="11206" actId="478"/>
          <ac:picMkLst>
            <pc:docMk/>
            <pc:sldMk cId="1918530691" sldId="293"/>
            <ac:picMk id="6" creationId="{578BCB21-CA69-4434-AD30-38E07E9DA5A0}"/>
          </ac:picMkLst>
        </pc:picChg>
        <pc:picChg chg="add mod">
          <ac:chgData name="5669" userId="c89f4912-6b3b-4ebe-9ef3-fb139ae60dbc" providerId="ADAL" clId="{E1E8EB36-0C65-4729-B053-1F4FFDAE8710}" dt="2021-09-04T07:27:08.327" v="11210" actId="14100"/>
          <ac:picMkLst>
            <pc:docMk/>
            <pc:sldMk cId="1918530691" sldId="293"/>
            <ac:picMk id="7" creationId="{1D4B4F95-1107-468A-B5E5-918E53F2C8DD}"/>
          </ac:picMkLst>
        </pc:picChg>
      </pc:sldChg>
      <pc:sldChg chg="addSp delSp modSp add mod ord modAnim">
        <pc:chgData name="5669" userId="c89f4912-6b3b-4ebe-9ef3-fb139ae60dbc" providerId="ADAL" clId="{E1E8EB36-0C65-4729-B053-1F4FFDAE8710}" dt="2021-09-04T09:56:43.570" v="13440"/>
        <pc:sldMkLst>
          <pc:docMk/>
          <pc:sldMk cId="3840423428" sldId="294"/>
        </pc:sldMkLst>
        <pc:spChg chg="mod">
          <ac:chgData name="5669" userId="c89f4912-6b3b-4ebe-9ef3-fb139ae60dbc" providerId="ADAL" clId="{E1E8EB36-0C65-4729-B053-1F4FFDAE8710}" dt="2021-09-04T07:33:42.797" v="12061" actId="20577"/>
          <ac:spMkLst>
            <pc:docMk/>
            <pc:sldMk cId="3840423428" sldId="294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33:12.862" v="12044" actId="20577"/>
          <ac:spMkLst>
            <pc:docMk/>
            <pc:sldMk cId="3840423428" sldId="294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07:29:52.623" v="11314" actId="478"/>
          <ac:picMkLst>
            <pc:docMk/>
            <pc:sldMk cId="3840423428" sldId="294"/>
            <ac:picMk id="6" creationId="{84F1B5E1-598C-4738-B7D7-A3DA81A0A43C}"/>
          </ac:picMkLst>
        </pc:picChg>
        <pc:picChg chg="add mod">
          <ac:chgData name="5669" userId="c89f4912-6b3b-4ebe-9ef3-fb139ae60dbc" providerId="ADAL" clId="{E1E8EB36-0C65-4729-B053-1F4FFDAE8710}" dt="2021-09-04T07:33:24.180" v="12046" actId="1076"/>
          <ac:picMkLst>
            <pc:docMk/>
            <pc:sldMk cId="3840423428" sldId="294"/>
            <ac:picMk id="7" creationId="{90CB3D18-5A48-4963-819C-9D1D846D91AC}"/>
          </ac:picMkLst>
        </pc:picChg>
      </pc:sldChg>
      <pc:sldChg chg="addSp delSp modSp add mod ord modAnim">
        <pc:chgData name="5669" userId="c89f4912-6b3b-4ebe-9ef3-fb139ae60dbc" providerId="ADAL" clId="{E1E8EB36-0C65-4729-B053-1F4FFDAE8710}" dt="2021-09-04T09:56:53.041" v="13441"/>
        <pc:sldMkLst>
          <pc:docMk/>
          <pc:sldMk cId="3405146844" sldId="295"/>
        </pc:sldMkLst>
        <pc:spChg chg="mod">
          <ac:chgData name="5669" userId="c89f4912-6b3b-4ebe-9ef3-fb139ae60dbc" providerId="ADAL" clId="{E1E8EB36-0C65-4729-B053-1F4FFDAE8710}" dt="2021-09-04T07:33:55.806" v="12072" actId="20577"/>
          <ac:spMkLst>
            <pc:docMk/>
            <pc:sldMk cId="3405146844" sldId="295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07:34:52.789" v="12121" actId="20577"/>
          <ac:spMkLst>
            <pc:docMk/>
            <pc:sldMk cId="3405146844" sldId="295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07:34:09.913" v="12077" actId="478"/>
          <ac:picMkLst>
            <pc:docMk/>
            <pc:sldMk cId="3405146844" sldId="295"/>
            <ac:picMk id="6" creationId="{84F1B5E1-598C-4738-B7D7-A3DA81A0A43C}"/>
          </ac:picMkLst>
        </pc:picChg>
        <pc:picChg chg="add mod">
          <ac:chgData name="5669" userId="c89f4912-6b3b-4ebe-9ef3-fb139ae60dbc" providerId="ADAL" clId="{E1E8EB36-0C65-4729-B053-1F4FFDAE8710}" dt="2021-09-04T07:34:15.418" v="12078" actId="1076"/>
          <ac:picMkLst>
            <pc:docMk/>
            <pc:sldMk cId="3405146844" sldId="295"/>
            <ac:picMk id="7" creationId="{C93C1138-C367-4CD9-9DC7-B632F9C8444E}"/>
          </ac:picMkLst>
        </pc:picChg>
      </pc:sldChg>
      <pc:sldChg chg="addSp delSp modSp add mod ord modAnim">
        <pc:chgData name="5669" userId="c89f4912-6b3b-4ebe-9ef3-fb139ae60dbc" providerId="ADAL" clId="{E1E8EB36-0C65-4729-B053-1F4FFDAE8710}" dt="2021-09-04T16:51:27.729" v="13817" actId="6549"/>
        <pc:sldMkLst>
          <pc:docMk/>
          <pc:sldMk cId="1738101958" sldId="296"/>
        </pc:sldMkLst>
        <pc:spChg chg="mod">
          <ac:chgData name="5669" userId="c89f4912-6b3b-4ebe-9ef3-fb139ae60dbc" providerId="ADAL" clId="{E1E8EB36-0C65-4729-B053-1F4FFDAE8710}" dt="2021-09-04T07:36:30.444" v="12128" actId="20577"/>
          <ac:spMkLst>
            <pc:docMk/>
            <pc:sldMk cId="1738101958" sldId="296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16:51:27.729" v="13817" actId="6549"/>
          <ac:spMkLst>
            <pc:docMk/>
            <pc:sldMk cId="1738101958" sldId="296"/>
            <ac:spMk id="3" creationId="{D913E1FE-4E39-426D-88DE-2D02D43C23AA}"/>
          </ac:spMkLst>
        </pc:spChg>
        <pc:picChg chg="add mod">
          <ac:chgData name="5669" userId="c89f4912-6b3b-4ebe-9ef3-fb139ae60dbc" providerId="ADAL" clId="{E1E8EB36-0C65-4729-B053-1F4FFDAE8710}" dt="2021-09-04T07:37:01.783" v="12138" actId="14100"/>
          <ac:picMkLst>
            <pc:docMk/>
            <pc:sldMk cId="1738101958" sldId="296"/>
            <ac:picMk id="6" creationId="{654CCFAA-339D-4691-ADAE-267E20A964FF}"/>
          </ac:picMkLst>
        </pc:picChg>
        <pc:picChg chg="del">
          <ac:chgData name="5669" userId="c89f4912-6b3b-4ebe-9ef3-fb139ae60dbc" providerId="ADAL" clId="{E1E8EB36-0C65-4729-B053-1F4FFDAE8710}" dt="2021-09-04T07:36:54.828" v="12136" actId="478"/>
          <ac:picMkLst>
            <pc:docMk/>
            <pc:sldMk cId="1738101958" sldId="296"/>
            <ac:picMk id="7" creationId="{1D4B4F95-1107-468A-B5E5-918E53F2C8DD}"/>
          </ac:picMkLst>
        </pc:picChg>
      </pc:sldChg>
      <pc:sldChg chg="addSp delSp modSp add mod modAnim">
        <pc:chgData name="5669" userId="c89f4912-6b3b-4ebe-9ef3-fb139ae60dbc" providerId="ADAL" clId="{E1E8EB36-0C65-4729-B053-1F4FFDAE8710}" dt="2021-09-04T16:59:10.280" v="14146" actId="1076"/>
        <pc:sldMkLst>
          <pc:docMk/>
          <pc:sldMk cId="1907452915" sldId="297"/>
        </pc:sldMkLst>
        <pc:spChg chg="mod">
          <ac:chgData name="5669" userId="c89f4912-6b3b-4ebe-9ef3-fb139ae60dbc" providerId="ADAL" clId="{E1E8EB36-0C65-4729-B053-1F4FFDAE8710}" dt="2021-09-04T16:56:41.510" v="13846"/>
          <ac:spMkLst>
            <pc:docMk/>
            <pc:sldMk cId="1907452915" sldId="297"/>
            <ac:spMk id="2" creationId="{60FD3E19-27CE-4D6A-8B21-C694EA9EA88D}"/>
          </ac:spMkLst>
        </pc:spChg>
        <pc:spChg chg="mod">
          <ac:chgData name="5669" userId="c89f4912-6b3b-4ebe-9ef3-fb139ae60dbc" providerId="ADAL" clId="{E1E8EB36-0C65-4729-B053-1F4FFDAE8710}" dt="2021-09-04T16:57:28.488" v="14125" actId="20577"/>
          <ac:spMkLst>
            <pc:docMk/>
            <pc:sldMk cId="1907452915" sldId="297"/>
            <ac:spMk id="3" creationId="{D913E1FE-4E39-426D-88DE-2D02D43C23AA}"/>
          </ac:spMkLst>
        </pc:spChg>
        <pc:picChg chg="del">
          <ac:chgData name="5669" userId="c89f4912-6b3b-4ebe-9ef3-fb139ae60dbc" providerId="ADAL" clId="{E1E8EB36-0C65-4729-B053-1F4FFDAE8710}" dt="2021-09-04T16:56:18.610" v="13819" actId="478"/>
          <ac:picMkLst>
            <pc:docMk/>
            <pc:sldMk cId="1907452915" sldId="297"/>
            <ac:picMk id="6" creationId="{654CCFAA-339D-4691-ADAE-267E20A964FF}"/>
          </ac:picMkLst>
        </pc:picChg>
        <pc:picChg chg="add mod">
          <ac:chgData name="5669" userId="c89f4912-6b3b-4ebe-9ef3-fb139ae60dbc" providerId="ADAL" clId="{E1E8EB36-0C65-4729-B053-1F4FFDAE8710}" dt="2021-09-04T16:58:13.508" v="14135" actId="1076"/>
          <ac:picMkLst>
            <pc:docMk/>
            <pc:sldMk cId="1907452915" sldId="297"/>
            <ac:picMk id="7" creationId="{CA6B8502-936F-4948-BCDB-73E4412B4E7C}"/>
          </ac:picMkLst>
        </pc:picChg>
        <pc:picChg chg="add mod">
          <ac:chgData name="5669" userId="c89f4912-6b3b-4ebe-9ef3-fb139ae60dbc" providerId="ADAL" clId="{E1E8EB36-0C65-4729-B053-1F4FFDAE8710}" dt="2021-09-04T16:59:10.280" v="14146" actId="1076"/>
          <ac:picMkLst>
            <pc:docMk/>
            <pc:sldMk cId="1907452915" sldId="297"/>
            <ac:picMk id="9" creationId="{C87C7CD8-AA9F-482F-8BE8-D9BD98F11C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t>06-Sep-21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B89DC-2DD7-4BC4-870C-18A93307BF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6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B89DC-2DD7-4BC4-870C-18A93307BF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2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t>06-Sep-21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t>06-Sep-21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t>06-Sep-21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t>06-Sep-21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t>06-Sep-21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t>06-Sep-21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t>06-Sep-21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t>06-Sep-21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t>06-Sep-21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t>06-Sep-21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t>06-Sep-21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t>06-Sep-21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t>06-Sep-21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t>06-Sep-21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t>06-Sep-21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t>06-Sep-21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t>06-Sep-21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dYgV-XFjv9q0IHtzUTtQ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youtube.com/bmdersleri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www.youtube.com/channel/UCIdYgV-XFjv9q0IHtzUTtQw" TargetMode="External"/><Relationship Id="rId2" Type="http://schemas.openxmlformats.org/officeDocument/2006/relationships/hyperlink" Target="https://www.php.net/manual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bbble.com/" TargetMode="External"/><Relationship Id="rId5" Type="http://schemas.openxmlformats.org/officeDocument/2006/relationships/hyperlink" Target="https://devcenter.heroku.com/categories/reference" TargetMode="External"/><Relationship Id="rId4" Type="http://schemas.openxmlformats.org/officeDocument/2006/relationships/hyperlink" Target="https://docs.docker.com/" TargetMode="External"/><Relationship Id="rId9" Type="http://schemas.openxmlformats.org/officeDocument/2006/relationships/hyperlink" Target="http://youtube.com/bmdersler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channel/UCIdYgV-XFjv9q0IHtzUTtQ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hyperlink" Target="http://youtube.com/bmdersler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dnansiddiqi.me/create-your-first-php-mysql-application-in-docker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tutorials.org/Programming/PHP+MySQL.+Building+web+database+applications/Chapter+10.+Sessions/10.2+PHP+Session+Management/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ralogix.com/log-analytics-blog/heroku-logs-the-complete-guid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666896" y="4997115"/>
            <a:ext cx="5190957" cy="160559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527" y="2839605"/>
            <a:ext cx="6342077" cy="8887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Minimal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Kişisel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Blog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Uygulaması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7257303" y="5042374"/>
            <a:ext cx="5499078" cy="2140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>
                <a:solidFill>
                  <a:schemeClr val="tx1"/>
                </a:solidFill>
              </a:rPr>
              <a:t>Ahmet GÜRSEL </a:t>
            </a:r>
            <a:endParaRPr lang="tr-TR" dirty="0"/>
          </a:p>
          <a:p>
            <a:r>
              <a:rPr lang="tr-TR" dirty="0">
                <a:solidFill>
                  <a:schemeClr val="tx1"/>
                </a:solidFill>
              </a:rPr>
              <a:t>Tarih                            : </a:t>
            </a:r>
            <a:r>
              <a:rPr lang="en-US" dirty="0">
                <a:solidFill>
                  <a:schemeClr val="tx1"/>
                </a:solidFill>
              </a:rPr>
              <a:t>06</a:t>
            </a:r>
            <a:r>
              <a:rPr lang="tr-TR" dirty="0">
                <a:solidFill>
                  <a:schemeClr val="tx1"/>
                </a:solidFill>
              </a:rPr>
              <a:t>/0</a:t>
            </a:r>
            <a:r>
              <a:rPr lang="en-US" dirty="0">
                <a:solidFill>
                  <a:schemeClr val="tx1"/>
                </a:solidFill>
              </a:rPr>
              <a:t>9</a:t>
            </a:r>
            <a:r>
              <a:rPr lang="tr-TR" dirty="0">
                <a:solidFill>
                  <a:schemeClr val="tx1"/>
                </a:solidFill>
              </a:rPr>
              <a:t>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                         : v1</a:t>
            </a:r>
          </a:p>
        </p:txBody>
      </p:sp>
      <p:pic>
        <p:nvPicPr>
          <p:cNvPr id="12" name="Picture 2" descr="What Is Real Artificial Intelligence: Characteristics of True AI ...">
            <a:extLst>
              <a:ext uri="{FF2B5EF4-FFF2-40B4-BE49-F238E27FC236}">
                <a16:creationId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2" y="4319146"/>
            <a:ext cx="3492832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Resim 4">
            <a:hlinkClick r:id="rId3"/>
            <a:extLst>
              <a:ext uri="{FF2B5EF4-FFF2-40B4-BE49-F238E27FC236}">
                <a16:creationId xmlns:a16="http://schemas.microsoft.com/office/drawing/2014/main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126" y="-111072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510890" y="1335303"/>
            <a:ext cx="2916964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id="{5D3FC272-08B1-4482-8241-96462223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527" y="193824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Alt Başlık 2">
            <a:extLst>
              <a:ext uri="{FF2B5EF4-FFF2-40B4-BE49-F238E27FC236}">
                <a16:creationId xmlns:a16="http://schemas.microsoft.com/office/drawing/2014/main" id="{AFAC00CB-D72B-446D-8857-9E634BBB30B2}"/>
              </a:ext>
            </a:extLst>
          </p:cNvPr>
          <p:cNvSpPr txBox="1">
            <a:spLocks/>
          </p:cNvSpPr>
          <p:nvPr/>
        </p:nvSpPr>
        <p:spPr>
          <a:xfrm>
            <a:off x="3679991" y="588594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>
                <a:ln/>
                <a:solidFill>
                  <a:schemeClr val="accent3"/>
                </a:solidFill>
              </a:rPr>
              <a:t>Sunucu Tabanlı Programlama</a:t>
            </a:r>
            <a:endParaRPr lang="en-US" b="1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7539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69" y="1744300"/>
            <a:ext cx="8401554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klasör</a:t>
            </a:r>
            <a:r>
              <a:rPr lang="en-US" dirty="0"/>
              <a:t> </a:t>
            </a:r>
            <a:r>
              <a:rPr lang="en-US" dirty="0" err="1"/>
              <a:t>yapılarında</a:t>
            </a:r>
            <a:r>
              <a:rPr lang="en-US" dirty="0"/>
              <a:t> </a:t>
            </a:r>
            <a:r>
              <a:rPr lang="en-US" dirty="0" err="1"/>
              <a:t>güncel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prensiplerine</a:t>
            </a:r>
            <a:r>
              <a:rPr lang="en-US" dirty="0"/>
              <a:t> </a:t>
            </a:r>
            <a:r>
              <a:rPr lang="en-US" dirty="0" err="1"/>
              <a:t>olabildiğince</a:t>
            </a:r>
            <a:r>
              <a:rPr lang="en-US" dirty="0"/>
              <a:t> </a:t>
            </a:r>
            <a:r>
              <a:rPr lang="en-US" dirty="0" err="1"/>
              <a:t>uyulmaya</a:t>
            </a:r>
            <a:r>
              <a:rPr lang="en-US" dirty="0"/>
              <a:t> </a:t>
            </a:r>
            <a:r>
              <a:rPr lang="en-US" dirty="0" err="1"/>
              <a:t>çalışılmıştır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tekrarını</a:t>
            </a:r>
            <a:r>
              <a:rPr lang="en-US" dirty="0"/>
              <a:t> </a:t>
            </a:r>
            <a:r>
              <a:rPr lang="en-US" dirty="0" err="1"/>
              <a:t>minimuma</a:t>
            </a:r>
            <a:r>
              <a:rPr lang="en-US" dirty="0"/>
              <a:t> </a:t>
            </a:r>
            <a:r>
              <a:rPr lang="en-US" dirty="0" err="1"/>
              <a:t>indirmek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okunabilirliği</a:t>
            </a:r>
            <a:r>
              <a:rPr lang="en-US" dirty="0"/>
              <a:t> </a:t>
            </a:r>
            <a:r>
              <a:rPr lang="en-US" dirty="0" err="1"/>
              <a:t>artırmak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tekrarlanan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</a:t>
            </a:r>
            <a:r>
              <a:rPr lang="en-US" dirty="0" err="1"/>
              <a:t>haline</a:t>
            </a:r>
            <a:r>
              <a:rPr lang="en-US" dirty="0"/>
              <a:t> </a:t>
            </a:r>
            <a:r>
              <a:rPr lang="en-US" dirty="0" err="1"/>
              <a:t>getirilip</a:t>
            </a:r>
            <a:r>
              <a:rPr lang="en-US" dirty="0"/>
              <a:t> o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kullanılmıştır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Klasörler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işleri</a:t>
            </a:r>
            <a:r>
              <a:rPr lang="en-US" dirty="0"/>
              <a:t> </a:t>
            </a:r>
            <a:r>
              <a:rPr lang="en-US" dirty="0" err="1"/>
              <a:t>yapan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parçalarını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bulunduracak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düzenlenmiş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ortak</a:t>
            </a:r>
            <a:r>
              <a:rPr lang="en-US" dirty="0"/>
              <a:t> </a:t>
            </a:r>
            <a:r>
              <a:rPr lang="en-US" dirty="0" err="1"/>
              <a:t>alana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isimlendirilmiştir</a:t>
            </a:r>
            <a:r>
              <a:rPr lang="en-US" dirty="0"/>
              <a:t>. Bu </a:t>
            </a:r>
            <a:r>
              <a:rPr lang="en-US" dirty="0" err="1"/>
              <a:t>sayede</a:t>
            </a:r>
            <a:r>
              <a:rPr lang="en-US" dirty="0"/>
              <a:t> </a:t>
            </a:r>
            <a:r>
              <a:rPr lang="en-US" dirty="0" err="1"/>
              <a:t>yönetilebilir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olabildiğince</a:t>
            </a:r>
            <a:r>
              <a:rPr lang="en-US" dirty="0"/>
              <a:t> </a:t>
            </a:r>
            <a:r>
              <a:rPr lang="en-US" dirty="0" err="1"/>
              <a:t>sade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tabanı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edilebilmiştir</a:t>
            </a:r>
            <a:r>
              <a:rPr lang="en-US" dirty="0"/>
              <a:t>.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Dosyalama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Şeması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43BB5F-7D96-4A4A-B1ED-2C83BD0B38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2514" y="1744300"/>
            <a:ext cx="1997107" cy="48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46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Sayfaları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595078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sayfaları</a:t>
            </a:r>
            <a:r>
              <a:rPr lang="en-US" dirty="0"/>
              <a:t> </a:t>
            </a:r>
            <a:r>
              <a:rPr lang="en-US" dirty="0" err="1"/>
              <a:t>görüntüleyebilmektedir</a:t>
            </a:r>
            <a:r>
              <a:rPr lang="en-US" dirty="0"/>
              <a:t>. Bu </a:t>
            </a:r>
            <a:r>
              <a:rPr lang="en-US" dirty="0" err="1"/>
              <a:t>sayfalar</a:t>
            </a:r>
            <a:r>
              <a:rPr lang="en-US" dirty="0"/>
              <a:t>; </a:t>
            </a:r>
            <a:r>
              <a:rPr lang="en-US" dirty="0" err="1"/>
              <a:t>anasayfa</a:t>
            </a:r>
            <a:r>
              <a:rPr lang="en-US" dirty="0"/>
              <a:t>,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sayfası</a:t>
            </a:r>
            <a:r>
              <a:rPr lang="en-US" dirty="0"/>
              <a:t>,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sayfaları</a:t>
            </a:r>
            <a:r>
              <a:rPr lang="en-US" dirty="0"/>
              <a:t>,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sayfası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kayıt</a:t>
            </a:r>
            <a:r>
              <a:rPr lang="en-US" dirty="0"/>
              <a:t> </a:t>
            </a:r>
            <a:r>
              <a:rPr lang="en-US" dirty="0" err="1"/>
              <a:t>sayfasıdır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oluşturulan</a:t>
            </a:r>
            <a:r>
              <a:rPr lang="en-US" dirty="0"/>
              <a:t> SESSION </a:t>
            </a:r>
            <a:r>
              <a:rPr lang="en-US" dirty="0" err="1"/>
              <a:t>içerisindeki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 </a:t>
            </a:r>
            <a:r>
              <a:rPr lang="en-US" dirty="0" err="1"/>
              <a:t>okunarak</a:t>
            </a:r>
            <a:r>
              <a:rPr lang="en-US" dirty="0"/>
              <a:t> </a:t>
            </a:r>
            <a:r>
              <a:rPr lang="en-US" dirty="0" err="1"/>
              <a:t>sayfa</a:t>
            </a:r>
            <a:r>
              <a:rPr lang="en-US" dirty="0"/>
              <a:t> </a:t>
            </a:r>
            <a:r>
              <a:rPr lang="en-US" dirty="0" err="1"/>
              <a:t>yüklenmeden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yetkisi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yetkisiz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anasayfaya</a:t>
            </a:r>
            <a:r>
              <a:rPr lang="en-US" dirty="0"/>
              <a:t> </a:t>
            </a:r>
            <a:r>
              <a:rPr lang="en-US" dirty="0" err="1"/>
              <a:t>yönlendirilir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" name="Picture 8" descr="A close up of a sign&#10;&#10;Description automatically generated with medium confidence">
            <a:extLst>
              <a:ext uri="{FF2B5EF4-FFF2-40B4-BE49-F238E27FC236}">
                <a16:creationId xmlns:a16="http://schemas.microsoft.com/office/drawing/2014/main" id="{DECCED35-A864-4C7D-A542-0555EB0EB4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518" y="1745561"/>
            <a:ext cx="4424420" cy="442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22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Sayfaları</a:t>
            </a:r>
            <a:r>
              <a:rPr lang="en-US" dirty="0"/>
              <a:t>: </a:t>
            </a:r>
            <a:r>
              <a:rPr lang="en-US" dirty="0" err="1"/>
              <a:t>Anasayfa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69" y="1744300"/>
            <a:ext cx="7442747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Anasayfadaki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gönderiler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dinamik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çekilmektedir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İçerikler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kart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gösterilir</a:t>
            </a:r>
            <a:r>
              <a:rPr lang="en-US" dirty="0"/>
              <a:t>. Sol </a:t>
            </a:r>
            <a:r>
              <a:rPr lang="en-US" dirty="0" err="1"/>
              <a:t>tarafta</a:t>
            </a:r>
            <a:r>
              <a:rPr lang="en-US" dirty="0"/>
              <a:t> </a:t>
            </a:r>
            <a:r>
              <a:rPr lang="en-US" dirty="0" err="1"/>
              <a:t>içerikle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resim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sağ</a:t>
            </a:r>
            <a:r>
              <a:rPr lang="en-US" dirty="0"/>
              <a:t> </a:t>
            </a:r>
            <a:r>
              <a:rPr lang="en-US" dirty="0" err="1"/>
              <a:t>tarafta</a:t>
            </a:r>
            <a:r>
              <a:rPr lang="en-US" dirty="0"/>
              <a:t> </a:t>
            </a:r>
            <a:r>
              <a:rPr lang="en-US" dirty="0" err="1"/>
              <a:t>tarih</a:t>
            </a:r>
            <a:r>
              <a:rPr lang="en-US" dirty="0"/>
              <a:t>,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başlığı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gönderinin</a:t>
            </a:r>
            <a:r>
              <a:rPr lang="en-US" dirty="0"/>
              <a:t> kart </a:t>
            </a:r>
            <a:r>
              <a:rPr lang="en-US" dirty="0" err="1"/>
              <a:t>içerisine</a:t>
            </a:r>
            <a:r>
              <a:rPr lang="en-US" dirty="0"/>
              <a:t> </a:t>
            </a:r>
            <a:r>
              <a:rPr lang="en-US" dirty="0" err="1"/>
              <a:t>sığdığı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yazının</a:t>
            </a:r>
            <a:r>
              <a:rPr lang="en-US" dirty="0"/>
              <a:t> </a:t>
            </a:r>
            <a:r>
              <a:rPr lang="en-US" dirty="0" err="1"/>
              <a:t>başlangıcı</a:t>
            </a:r>
            <a:r>
              <a:rPr lang="en-US" dirty="0"/>
              <a:t> </a:t>
            </a:r>
            <a:r>
              <a:rPr lang="en-US" dirty="0" err="1"/>
              <a:t>görünmektedir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Yazının</a:t>
            </a:r>
            <a:r>
              <a:rPr lang="en-US" dirty="0"/>
              <a:t> </a:t>
            </a:r>
            <a:r>
              <a:rPr lang="en-US" dirty="0" err="1"/>
              <a:t>karttan</a:t>
            </a:r>
            <a:r>
              <a:rPr lang="en-US" dirty="0"/>
              <a:t> </a:t>
            </a:r>
            <a:r>
              <a:rPr lang="en-US" dirty="0" err="1"/>
              <a:t>taşmaya</a:t>
            </a:r>
            <a:r>
              <a:rPr lang="en-US" dirty="0"/>
              <a:t> </a:t>
            </a:r>
            <a:r>
              <a:rPr lang="en-US" dirty="0" err="1"/>
              <a:t>başladığı</a:t>
            </a:r>
            <a:r>
              <a:rPr lang="en-US" dirty="0"/>
              <a:t> </a:t>
            </a:r>
            <a:r>
              <a:rPr lang="en-US" dirty="0" err="1"/>
              <a:t>noktada</a:t>
            </a:r>
            <a:r>
              <a:rPr lang="en-US" dirty="0"/>
              <a:t> </a:t>
            </a:r>
            <a:r>
              <a:rPr lang="en-US" dirty="0" err="1"/>
              <a:t>sonuna</a:t>
            </a:r>
            <a:r>
              <a:rPr lang="en-US" dirty="0"/>
              <a:t> ‘…’ </a:t>
            </a:r>
            <a:r>
              <a:rPr lang="en-US" dirty="0" err="1"/>
              <a:t>koyulur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‘</a:t>
            </a:r>
            <a:r>
              <a:rPr lang="en-US" dirty="0" err="1"/>
              <a:t>Devamını</a:t>
            </a:r>
            <a:r>
              <a:rPr lang="en-US" dirty="0"/>
              <a:t> Oku…’ </a:t>
            </a:r>
            <a:r>
              <a:rPr lang="en-US" dirty="0" err="1"/>
              <a:t>şeklinde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link </a:t>
            </a:r>
            <a:r>
              <a:rPr lang="en-US" dirty="0" err="1"/>
              <a:t>koyularak</a:t>
            </a:r>
            <a:r>
              <a:rPr lang="en-US" dirty="0"/>
              <a:t> </a:t>
            </a:r>
            <a:r>
              <a:rPr lang="en-US" dirty="0" err="1"/>
              <a:t>gönderinin</a:t>
            </a:r>
            <a:r>
              <a:rPr lang="en-US" dirty="0"/>
              <a:t> </a:t>
            </a:r>
            <a:r>
              <a:rPr lang="en-US" dirty="0" err="1"/>
              <a:t>tamamının</a:t>
            </a:r>
            <a:r>
              <a:rPr lang="en-US" dirty="0"/>
              <a:t> </a:t>
            </a:r>
            <a:r>
              <a:rPr lang="en-US" dirty="0" err="1"/>
              <a:t>görüntülenebileceği</a:t>
            </a:r>
            <a:r>
              <a:rPr lang="en-US" dirty="0"/>
              <a:t> </a:t>
            </a:r>
            <a:r>
              <a:rPr lang="en-US" dirty="0" err="1"/>
              <a:t>sayfaya</a:t>
            </a:r>
            <a:r>
              <a:rPr lang="en-US" dirty="0"/>
              <a:t> </a:t>
            </a:r>
            <a:r>
              <a:rPr lang="en-US" dirty="0" err="1"/>
              <a:t>yönlendirilir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A51320-E266-4116-90C1-7BC3863806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3707" y="1744299"/>
            <a:ext cx="2955915" cy="47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49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Sayfaları</a:t>
            </a:r>
            <a:r>
              <a:rPr lang="en-US" dirty="0"/>
              <a:t>: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Sayfası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595078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sayfasına</a:t>
            </a:r>
            <a:r>
              <a:rPr lang="en-US" dirty="0"/>
              <a:t> </a:t>
            </a:r>
            <a:r>
              <a:rPr lang="en-US" dirty="0" err="1"/>
              <a:t>anasayfadan</a:t>
            </a:r>
            <a:r>
              <a:rPr lang="en-US" dirty="0"/>
              <a:t> </a:t>
            </a:r>
            <a:r>
              <a:rPr lang="en-US" dirty="0" err="1"/>
              <a:t>gönderiye</a:t>
            </a:r>
            <a:r>
              <a:rPr lang="en-US" dirty="0"/>
              <a:t> </a:t>
            </a:r>
            <a:r>
              <a:rPr lang="en-US" dirty="0" err="1"/>
              <a:t>tıklanarak</a:t>
            </a:r>
            <a:r>
              <a:rPr lang="en-US" dirty="0"/>
              <a:t> </a:t>
            </a:r>
            <a:r>
              <a:rPr lang="en-US" dirty="0" err="1"/>
              <a:t>ulaşılabilmektedir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Bu </a:t>
            </a:r>
            <a:r>
              <a:rPr lang="en-US" dirty="0" err="1"/>
              <a:t>sayfa</a:t>
            </a:r>
            <a:r>
              <a:rPr lang="en-US" dirty="0"/>
              <a:t> </a:t>
            </a:r>
            <a:r>
              <a:rPr lang="en-US" dirty="0" err="1"/>
              <a:t>dinamik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yayınlanmaktadır</a:t>
            </a:r>
            <a:r>
              <a:rPr lang="en-US" dirty="0"/>
              <a:t>. </a:t>
            </a:r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b="1" dirty="0"/>
              <a:t>ID</a:t>
            </a:r>
            <a:r>
              <a:rPr lang="en-US" dirty="0"/>
              <a:t> </a:t>
            </a:r>
            <a:r>
              <a:rPr lang="en-US" dirty="0" err="1"/>
              <a:t>bilgisiyle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içerik</a:t>
            </a:r>
            <a:r>
              <a:rPr lang="en-US" dirty="0"/>
              <a:t> </a:t>
            </a:r>
            <a:r>
              <a:rPr lang="en-US" dirty="0" err="1"/>
              <a:t>çekilir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sayfası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dinamik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gösterilir</a:t>
            </a:r>
            <a:r>
              <a:rPr lang="en-US" dirty="0"/>
              <a:t>.</a:t>
            </a:r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dirty="0"/>
              <a:t>Admin </a:t>
            </a:r>
            <a:r>
              <a:rPr lang="en-US" dirty="0" err="1"/>
              <a:t>sayfasında</a:t>
            </a:r>
            <a:r>
              <a:rPr lang="en-US" dirty="0"/>
              <a:t> </a:t>
            </a:r>
            <a:r>
              <a:rPr lang="en-US" dirty="0" err="1"/>
              <a:t>bulunan</a:t>
            </a:r>
            <a:r>
              <a:rPr lang="en-US" dirty="0"/>
              <a:t>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ekleme</a:t>
            </a:r>
            <a:r>
              <a:rPr lang="en-US" dirty="0"/>
              <a:t> </a:t>
            </a:r>
            <a:r>
              <a:rPr lang="en-US" dirty="0" err="1"/>
              <a:t>editörü</a:t>
            </a:r>
            <a:r>
              <a:rPr lang="en-US" dirty="0"/>
              <a:t> </a:t>
            </a:r>
            <a:r>
              <a:rPr lang="en-US" dirty="0" err="1"/>
              <a:t>sayesinde</a:t>
            </a:r>
            <a:r>
              <a:rPr lang="en-US" dirty="0"/>
              <a:t> </a:t>
            </a:r>
            <a:r>
              <a:rPr lang="en-US" dirty="0" err="1"/>
              <a:t>zengin</a:t>
            </a:r>
            <a:r>
              <a:rPr lang="en-US" dirty="0"/>
              <a:t> </a:t>
            </a:r>
            <a:r>
              <a:rPr lang="en-US" dirty="0" err="1"/>
              <a:t>görsel</a:t>
            </a:r>
            <a:r>
              <a:rPr lang="en-US" dirty="0"/>
              <a:t> </a:t>
            </a:r>
            <a:r>
              <a:rPr lang="en-US" dirty="0" err="1"/>
              <a:t>içerikli</a:t>
            </a:r>
            <a:r>
              <a:rPr lang="en-US" dirty="0"/>
              <a:t> </a:t>
            </a:r>
            <a:r>
              <a:rPr lang="en-US" dirty="0" err="1"/>
              <a:t>gönderiler</a:t>
            </a:r>
            <a:r>
              <a:rPr lang="en-US" dirty="0"/>
              <a:t> </a:t>
            </a:r>
            <a:r>
              <a:rPr lang="en-US" dirty="0" err="1"/>
              <a:t>oluşturulabilir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sayfada</a:t>
            </a:r>
            <a:r>
              <a:rPr lang="en-US" dirty="0"/>
              <a:t> </a:t>
            </a:r>
            <a:r>
              <a:rPr lang="en-US" dirty="0" err="1"/>
              <a:t>gösterilebilir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C5DFED-DAC1-46AF-917B-7A619EC94F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602" y="1744299"/>
            <a:ext cx="4454019" cy="43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40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Sayfaları</a:t>
            </a:r>
            <a:r>
              <a:rPr lang="en-US" dirty="0"/>
              <a:t>: </a:t>
            </a:r>
            <a:r>
              <a:rPr lang="en-US" dirty="0" err="1"/>
              <a:t>Hakkımda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69" y="1744300"/>
            <a:ext cx="10408643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Hakkımda</a:t>
            </a:r>
            <a:r>
              <a:rPr lang="en-US" dirty="0"/>
              <a:t> </a:t>
            </a:r>
            <a:r>
              <a:rPr lang="en-US" dirty="0" err="1"/>
              <a:t>sayfası</a:t>
            </a:r>
            <a:r>
              <a:rPr lang="en-US" dirty="0"/>
              <a:t> </a:t>
            </a:r>
            <a:r>
              <a:rPr lang="en-US" dirty="0" err="1"/>
              <a:t>şu</a:t>
            </a:r>
            <a:r>
              <a:rPr lang="en-US" dirty="0"/>
              <a:t> an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statik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sayfa</a:t>
            </a:r>
            <a:r>
              <a:rPr lang="en-US" dirty="0"/>
              <a:t> </a:t>
            </a:r>
            <a:r>
              <a:rPr lang="en-US" dirty="0" err="1"/>
              <a:t>şeklindedir</a:t>
            </a:r>
            <a:r>
              <a:rPr lang="en-US" dirty="0"/>
              <a:t>. </a:t>
            </a:r>
          </a:p>
          <a:p>
            <a:pPr algn="just"/>
            <a:r>
              <a:rPr lang="en-US" dirty="0" err="1"/>
              <a:t>Kendimle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hayatımla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detaylar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sayfada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almaktadır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SESSION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sayfayı</a:t>
            </a:r>
            <a:r>
              <a:rPr lang="en-US" dirty="0"/>
              <a:t> </a:t>
            </a:r>
            <a:r>
              <a:rPr lang="en-US" dirty="0" err="1"/>
              <a:t>gezen</a:t>
            </a:r>
            <a:r>
              <a:rPr lang="en-US" dirty="0"/>
              <a:t>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tutularak</a:t>
            </a:r>
            <a:r>
              <a:rPr lang="en-US" dirty="0"/>
              <a:t> </a:t>
            </a:r>
            <a:r>
              <a:rPr lang="en-US" dirty="0" err="1"/>
              <a:t>ilerleyen</a:t>
            </a:r>
            <a:r>
              <a:rPr lang="en-US" dirty="0"/>
              <a:t> </a:t>
            </a:r>
            <a:r>
              <a:rPr lang="en-US" dirty="0" err="1"/>
              <a:t>dönemlerde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mesaj</a:t>
            </a:r>
            <a:r>
              <a:rPr lang="en-US" dirty="0"/>
              <a:t> </a:t>
            </a:r>
            <a:r>
              <a:rPr lang="en-US" dirty="0" err="1"/>
              <a:t>seçeneği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özellikler</a:t>
            </a:r>
            <a:r>
              <a:rPr lang="en-US" dirty="0"/>
              <a:t> </a:t>
            </a:r>
            <a:r>
              <a:rPr lang="en-US" dirty="0" err="1"/>
              <a:t>eklenebilecek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altyapısı</a:t>
            </a:r>
            <a:r>
              <a:rPr lang="en-US" dirty="0"/>
              <a:t> </a:t>
            </a:r>
            <a:r>
              <a:rPr lang="en-US" dirty="0" err="1"/>
              <a:t>hazırlanmıştır</a:t>
            </a:r>
            <a:r>
              <a:rPr lang="en-US" dirty="0"/>
              <a:t>. </a:t>
            </a:r>
          </a:p>
          <a:p>
            <a:pPr algn="just"/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5359E9-6280-47B3-A11F-2EB91660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202" y="3865205"/>
            <a:ext cx="5775596" cy="29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13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Sayfaları</a:t>
            </a:r>
            <a:r>
              <a:rPr lang="en-US" dirty="0"/>
              <a:t>: </a:t>
            </a:r>
            <a:r>
              <a:rPr lang="en-US" dirty="0" err="1"/>
              <a:t>Kayıt</a:t>
            </a:r>
            <a:r>
              <a:rPr lang="en-US" dirty="0"/>
              <a:t> </a:t>
            </a:r>
            <a:r>
              <a:rPr lang="en-US" dirty="0" err="1"/>
              <a:t>Sayfası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10408642" cy="1684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Bu </a:t>
            </a:r>
            <a:r>
              <a:rPr lang="en-US" dirty="0" err="1"/>
              <a:t>sayfa</a:t>
            </a:r>
            <a:r>
              <a:rPr lang="en-US" dirty="0"/>
              <a:t>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kayıt</a:t>
            </a:r>
            <a:r>
              <a:rPr lang="en-US" dirty="0"/>
              <a:t> </a:t>
            </a:r>
            <a:r>
              <a:rPr lang="en-US" dirty="0" err="1"/>
              <a:t>olabilmesi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oluşturulmuştur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girilen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veritabanına</a:t>
            </a:r>
            <a:r>
              <a:rPr lang="en-US" dirty="0"/>
              <a:t> </a:t>
            </a:r>
            <a:r>
              <a:rPr lang="en-US" dirty="0" err="1"/>
              <a:t>kaydedilmektedir</a:t>
            </a:r>
            <a:r>
              <a:rPr lang="en-US" dirty="0"/>
              <a:t>. </a:t>
            </a:r>
            <a:r>
              <a:rPr lang="en-US" dirty="0" err="1"/>
              <a:t>Şifreler</a:t>
            </a:r>
            <a:r>
              <a:rPr lang="en-US" dirty="0"/>
              <a:t> </a:t>
            </a:r>
            <a:r>
              <a:rPr lang="en-US" dirty="0" err="1"/>
              <a:t>güvenli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saklanabilmesi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hashlenerek</a:t>
            </a:r>
            <a:r>
              <a:rPr lang="en-US" dirty="0"/>
              <a:t> </a:t>
            </a:r>
            <a:r>
              <a:rPr lang="en-US" dirty="0" err="1"/>
              <a:t>veritabanına</a:t>
            </a:r>
            <a:r>
              <a:rPr lang="en-US" dirty="0"/>
              <a:t> </a:t>
            </a:r>
            <a:r>
              <a:rPr lang="en-US" dirty="0" err="1"/>
              <a:t>yazılmıştır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B72B535-BA5A-4BAE-81E3-E9B7ACBE5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863" y="3429000"/>
            <a:ext cx="6682273" cy="33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7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Sayfaları</a:t>
            </a:r>
            <a:r>
              <a:rPr lang="en-US" dirty="0"/>
              <a:t>: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Sayfası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10408642" cy="1684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Bu </a:t>
            </a:r>
            <a:r>
              <a:rPr lang="en-US" dirty="0" err="1"/>
              <a:t>sayfa</a:t>
            </a:r>
            <a:r>
              <a:rPr lang="en-US" dirty="0"/>
              <a:t> normal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yetkili</a:t>
            </a:r>
            <a:r>
              <a:rPr lang="en-US" dirty="0"/>
              <a:t>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yapabilmesi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oluşturulmuştur</a:t>
            </a:r>
            <a:r>
              <a:rPr lang="en-US" dirty="0"/>
              <a:t>.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onaylandıktan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yetkisine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anasayfa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admin </a:t>
            </a:r>
            <a:r>
              <a:rPr lang="en-US" dirty="0" err="1"/>
              <a:t>panele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yönlendirilmesi</a:t>
            </a:r>
            <a:r>
              <a:rPr lang="en-US" dirty="0"/>
              <a:t> </a:t>
            </a:r>
            <a:r>
              <a:rPr lang="en-US" dirty="0" err="1"/>
              <a:t>sağlanmaktadır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C01C06E-A07E-473E-B433-ABA9991F6A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774" y="3443513"/>
            <a:ext cx="6454451" cy="325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87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Anasayfa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10408642" cy="2117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girişi</a:t>
            </a:r>
            <a:r>
              <a:rPr lang="en-US" dirty="0"/>
              <a:t> </a:t>
            </a:r>
            <a:r>
              <a:rPr lang="en-US" dirty="0" err="1"/>
              <a:t>yapıldıktan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yetkili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kullanıcıysa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admin </a:t>
            </a:r>
            <a:r>
              <a:rPr lang="en-US" dirty="0" err="1"/>
              <a:t>panele</a:t>
            </a:r>
            <a:r>
              <a:rPr lang="en-US" dirty="0"/>
              <a:t> </a:t>
            </a:r>
            <a:r>
              <a:rPr lang="en-US" dirty="0" err="1"/>
              <a:t>yönlendirilmesi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Yönlendirmeden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ilk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admin panel </a:t>
            </a:r>
            <a:r>
              <a:rPr lang="en-US" dirty="0" err="1"/>
              <a:t>anasayfası</a:t>
            </a:r>
            <a:r>
              <a:rPr lang="en-US" dirty="0"/>
              <a:t> </a:t>
            </a:r>
            <a:r>
              <a:rPr lang="en-US" dirty="0" err="1"/>
              <a:t>karşısına</a:t>
            </a:r>
            <a:r>
              <a:rPr lang="en-US" dirty="0"/>
              <a:t> </a:t>
            </a:r>
            <a:r>
              <a:rPr lang="en-US" dirty="0" err="1"/>
              <a:t>çıkacaktır</a:t>
            </a:r>
            <a:r>
              <a:rPr lang="en-US" dirty="0"/>
              <a:t>. Bu </a:t>
            </a:r>
            <a:r>
              <a:rPr lang="en-US" dirty="0" err="1"/>
              <a:t>sayfaya</a:t>
            </a:r>
            <a:r>
              <a:rPr lang="en-US" dirty="0"/>
              <a:t> </a:t>
            </a:r>
            <a:r>
              <a:rPr lang="en-US" dirty="0" err="1"/>
              <a:t>siteye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analitik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, </a:t>
            </a:r>
            <a:r>
              <a:rPr lang="en-US" dirty="0" err="1"/>
              <a:t>sunucu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,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etkileşim</a:t>
            </a:r>
            <a:r>
              <a:rPr lang="en-US" dirty="0"/>
              <a:t> </a:t>
            </a:r>
            <a:r>
              <a:rPr lang="en-US" dirty="0" err="1"/>
              <a:t>analizleri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çıktılar</a:t>
            </a:r>
            <a:r>
              <a:rPr lang="en-US" dirty="0"/>
              <a:t> </a:t>
            </a:r>
            <a:r>
              <a:rPr lang="en-US" dirty="0" err="1"/>
              <a:t>koyulabilir</a:t>
            </a:r>
            <a:r>
              <a:rPr lang="en-US" dirty="0"/>
              <a:t>. </a:t>
            </a:r>
            <a:r>
              <a:rPr lang="en-US" dirty="0" err="1"/>
              <a:t>Şu</a:t>
            </a:r>
            <a:r>
              <a:rPr lang="en-US" dirty="0"/>
              <a:t> an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böyle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desteği</a:t>
            </a:r>
            <a:r>
              <a:rPr lang="en-US" dirty="0"/>
              <a:t> </a:t>
            </a:r>
            <a:r>
              <a:rPr lang="en-US" dirty="0" err="1"/>
              <a:t>olmadığı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boş</a:t>
            </a:r>
            <a:r>
              <a:rPr lang="en-US" dirty="0"/>
              <a:t> </a:t>
            </a:r>
            <a:r>
              <a:rPr lang="en-US" dirty="0" err="1"/>
              <a:t>bırakılmıştır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6E4BC567-9CB4-4FCC-90DC-36983A48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150" y="3862170"/>
            <a:ext cx="5565700" cy="280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83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Ekle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10408642" cy="2117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Bu </a:t>
            </a:r>
            <a:r>
              <a:rPr lang="en-US" dirty="0" err="1"/>
              <a:t>panele</a:t>
            </a:r>
            <a:r>
              <a:rPr lang="en-US" dirty="0"/>
              <a:t>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yetkili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girebilmektedir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Bu panel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başlığı</a:t>
            </a:r>
            <a:r>
              <a:rPr lang="en-US" dirty="0"/>
              <a:t>, </a:t>
            </a:r>
            <a:r>
              <a:rPr lang="en-US" dirty="0" err="1"/>
              <a:t>gönderinin</a:t>
            </a:r>
            <a:r>
              <a:rPr lang="en-US" dirty="0"/>
              <a:t> </a:t>
            </a:r>
            <a:r>
              <a:rPr lang="en-US" dirty="0" err="1"/>
              <a:t>içeriği</a:t>
            </a:r>
            <a:r>
              <a:rPr lang="en-US" dirty="0"/>
              <a:t>, </a:t>
            </a:r>
            <a:r>
              <a:rPr lang="en-US" dirty="0" err="1"/>
              <a:t>gönderinin</a:t>
            </a:r>
            <a:r>
              <a:rPr lang="en-US" dirty="0"/>
              <a:t> </a:t>
            </a:r>
            <a:r>
              <a:rPr lang="en-US" dirty="0" err="1"/>
              <a:t>konusu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gönderinin</a:t>
            </a:r>
            <a:r>
              <a:rPr lang="en-US" dirty="0"/>
              <a:t> </a:t>
            </a:r>
            <a:r>
              <a:rPr lang="en-US" dirty="0" err="1"/>
              <a:t>anasayfada</a:t>
            </a:r>
            <a:r>
              <a:rPr lang="en-US" dirty="0"/>
              <a:t> </a:t>
            </a:r>
            <a:r>
              <a:rPr lang="en-US" dirty="0" err="1"/>
              <a:t>gösterilirken</a:t>
            </a:r>
            <a:r>
              <a:rPr lang="en-US" dirty="0"/>
              <a:t> </a:t>
            </a:r>
            <a:r>
              <a:rPr lang="en-US" dirty="0" err="1"/>
              <a:t>kullanılacak</a:t>
            </a:r>
            <a:r>
              <a:rPr lang="en-US" dirty="0"/>
              <a:t>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resim</a:t>
            </a:r>
            <a:r>
              <a:rPr lang="en-US" dirty="0"/>
              <a:t> </a:t>
            </a:r>
            <a:r>
              <a:rPr lang="en-US" dirty="0" err="1"/>
              <a:t>eklenir</a:t>
            </a:r>
            <a:r>
              <a:rPr lang="en-US" dirty="0"/>
              <a:t>. </a:t>
            </a:r>
            <a:r>
              <a:rPr lang="en-US" dirty="0" err="1"/>
              <a:t>Gönderinin</a:t>
            </a:r>
            <a:r>
              <a:rPr lang="en-US" dirty="0"/>
              <a:t> </a:t>
            </a:r>
            <a:r>
              <a:rPr lang="en-US" dirty="0" err="1"/>
              <a:t>gösterileceği</a:t>
            </a:r>
            <a:r>
              <a:rPr lang="en-US" dirty="0"/>
              <a:t> </a:t>
            </a:r>
            <a:r>
              <a:rPr lang="en-US" dirty="0" err="1"/>
              <a:t>sayfadaki</a:t>
            </a:r>
            <a:r>
              <a:rPr lang="en-US" dirty="0"/>
              <a:t> </a:t>
            </a:r>
            <a:r>
              <a:rPr lang="en-US" dirty="0" err="1"/>
              <a:t>görsel</a:t>
            </a:r>
            <a:r>
              <a:rPr lang="en-US" dirty="0"/>
              <a:t> </a:t>
            </a:r>
            <a:r>
              <a:rPr lang="en-US" dirty="0" err="1"/>
              <a:t>zenginliği</a:t>
            </a:r>
            <a:r>
              <a:rPr lang="en-US" dirty="0"/>
              <a:t> </a:t>
            </a:r>
            <a:r>
              <a:rPr lang="en-US" dirty="0" err="1"/>
              <a:t>desteklemek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kodlu</a:t>
            </a:r>
            <a:r>
              <a:rPr lang="en-US" dirty="0"/>
              <a:t> </a:t>
            </a:r>
            <a:r>
              <a:rPr lang="en-US" dirty="0" err="1"/>
              <a:t>CKEditor</a:t>
            </a:r>
            <a:r>
              <a:rPr lang="en-US" dirty="0"/>
              <a:t> </a:t>
            </a:r>
            <a:r>
              <a:rPr lang="en-US" dirty="0" err="1"/>
              <a:t>sayfaya</a:t>
            </a:r>
            <a:r>
              <a:rPr lang="en-US" dirty="0"/>
              <a:t> </a:t>
            </a:r>
            <a:r>
              <a:rPr lang="en-US" dirty="0" err="1"/>
              <a:t>entegre</a:t>
            </a:r>
            <a:r>
              <a:rPr lang="en-US" dirty="0"/>
              <a:t> </a:t>
            </a:r>
            <a:r>
              <a:rPr lang="en-US" dirty="0" err="1"/>
              <a:t>edilmiştir</a:t>
            </a:r>
            <a:r>
              <a:rPr lang="en-US" dirty="0"/>
              <a:t>.</a:t>
            </a:r>
            <a:endParaRPr lang="en-US" u="sng" dirty="0">
              <a:solidFill>
                <a:srgbClr val="1A0DAB"/>
              </a:solidFill>
              <a:latin typeface="arial" panose="020B0604020202020204" pitchFamily="34" charset="0"/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75745C-32A7-4F6E-BF13-3927D49F8B2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832" y="3862170"/>
            <a:ext cx="5308336" cy="2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84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Gönderileri</a:t>
            </a:r>
            <a:r>
              <a:rPr lang="en-US" dirty="0"/>
              <a:t> </a:t>
            </a:r>
            <a:r>
              <a:rPr lang="en-US" dirty="0" err="1"/>
              <a:t>Yönet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10408642" cy="2117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Bu panel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yayınlanmış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gönderiler</a:t>
            </a:r>
            <a:r>
              <a:rPr lang="en-US" dirty="0"/>
              <a:t> </a:t>
            </a:r>
            <a:r>
              <a:rPr lang="en-US" dirty="0" err="1"/>
              <a:t>yönetilebilmektedir</a:t>
            </a:r>
            <a:r>
              <a:rPr lang="en-US" dirty="0"/>
              <a:t>. </a:t>
            </a:r>
            <a:r>
              <a:rPr lang="en-US" dirty="0" err="1"/>
              <a:t>Gösterilen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,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anlık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çekilmektedir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Sil </a:t>
            </a:r>
            <a:r>
              <a:rPr lang="en-US" dirty="0" err="1"/>
              <a:t>butonu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silinebilir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düzenle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gönderinin</a:t>
            </a:r>
            <a:r>
              <a:rPr lang="en-US" dirty="0"/>
              <a:t> </a:t>
            </a:r>
            <a:r>
              <a:rPr lang="en-US" dirty="0" err="1"/>
              <a:t>içeriğinin</a:t>
            </a:r>
            <a:r>
              <a:rPr lang="en-US" dirty="0"/>
              <a:t> </a:t>
            </a:r>
            <a:r>
              <a:rPr lang="en-US" dirty="0" err="1"/>
              <a:t>düzenlenebileceği</a:t>
            </a:r>
            <a:r>
              <a:rPr lang="en-US" dirty="0"/>
              <a:t> </a:t>
            </a:r>
            <a:r>
              <a:rPr lang="en-US" dirty="0" err="1"/>
              <a:t>sayfaya</a:t>
            </a:r>
            <a:r>
              <a:rPr lang="en-US" dirty="0"/>
              <a:t> </a:t>
            </a:r>
            <a:r>
              <a:rPr lang="en-US" dirty="0" err="1"/>
              <a:t>gidilebilir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4E7ADE-572F-4FF2-A221-7D0947BC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11" y="3862170"/>
            <a:ext cx="6131377" cy="29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8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34317"/>
            <a:ext cx="4355064" cy="54201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Tanıtım</a:t>
            </a:r>
            <a:endParaRPr lang="en-US" dirty="0"/>
          </a:p>
          <a:p>
            <a:r>
              <a:rPr lang="tr-TR" dirty="0"/>
              <a:t>Projede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Teknolojiler</a:t>
            </a:r>
            <a:endParaRPr lang="tr-TR" dirty="0"/>
          </a:p>
          <a:p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Yapısı</a:t>
            </a:r>
            <a:endParaRPr lang="en-US" dirty="0"/>
          </a:p>
          <a:p>
            <a:r>
              <a:rPr lang="en-US" dirty="0" err="1"/>
              <a:t>Dosyalama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Şeması</a:t>
            </a:r>
            <a:endParaRPr lang="tr-TR" dirty="0"/>
          </a:p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Sayfaları</a:t>
            </a:r>
            <a:endParaRPr lang="tr-TR" dirty="0"/>
          </a:p>
          <a:p>
            <a:r>
              <a:rPr lang="en-US" dirty="0"/>
              <a:t>Admin </a:t>
            </a:r>
            <a:r>
              <a:rPr lang="en-US" dirty="0" err="1"/>
              <a:t>Paneli</a:t>
            </a:r>
            <a:endParaRPr lang="en-US" dirty="0"/>
          </a:p>
          <a:p>
            <a:r>
              <a:rPr lang="en-US" dirty="0" err="1"/>
              <a:t>Kodların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Demosunun</a:t>
            </a:r>
            <a:r>
              <a:rPr lang="en-US" dirty="0"/>
              <a:t> </a:t>
            </a:r>
            <a:r>
              <a:rPr lang="en-US" dirty="0" err="1"/>
              <a:t>İncelenmesi</a:t>
            </a:r>
            <a:endParaRPr lang="en-US" dirty="0"/>
          </a:p>
          <a:p>
            <a:r>
              <a:rPr lang="tr-TR" dirty="0"/>
              <a:t>Sonuç</a:t>
            </a:r>
          </a:p>
          <a:p>
            <a:r>
              <a:rPr lang="tr-TR" dirty="0"/>
              <a:t>Kaynaklar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2" descr="Content Icon Png ,HD PNG . (+) Pictures - vhv.rs">
            <a:extLst>
              <a:ext uri="{FF2B5EF4-FFF2-40B4-BE49-F238E27FC236}">
                <a16:creationId xmlns:a16="http://schemas.microsoft.com/office/drawing/2014/main" id="{30C9555B-79E5-493C-91CF-6C37CB0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276" y="1534317"/>
            <a:ext cx="3983372" cy="2983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3"/>
            <a:extLst>
              <a:ext uri="{FF2B5EF4-FFF2-40B4-BE49-F238E27FC236}">
                <a16:creationId xmlns:a16="http://schemas.microsoft.com/office/drawing/2014/main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10" name="Dikdörtgen 9">
            <a:extLst>
              <a:ext uri="{FF2B5EF4-FFF2-40B4-BE49-F238E27FC236}">
                <a16:creationId xmlns:a16="http://schemas.microsoft.com/office/drawing/2014/main" id="{6172CFBE-5876-4842-A283-B284E964BE1B}"/>
              </a:ext>
            </a:extLst>
          </p:cNvPr>
          <p:cNvSpPr/>
          <p:nvPr/>
        </p:nvSpPr>
        <p:spPr>
          <a:xfrm>
            <a:off x="9572776" y="6547199"/>
            <a:ext cx="255906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http://youtube.com/bmdersleri</a:t>
            </a:r>
            <a:endParaRPr lang="tr-TR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0228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Düzenle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595078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Gönderileri</a:t>
            </a:r>
            <a:r>
              <a:rPr lang="en-US" dirty="0"/>
              <a:t> </a:t>
            </a:r>
            <a:r>
              <a:rPr lang="en-US" dirty="0" err="1"/>
              <a:t>yönet</a:t>
            </a:r>
            <a:r>
              <a:rPr lang="en-US" dirty="0"/>
              <a:t> </a:t>
            </a:r>
            <a:r>
              <a:rPr lang="en-US" dirty="0" err="1"/>
              <a:t>sayfası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düzenle</a:t>
            </a:r>
            <a:r>
              <a:rPr lang="en-US" dirty="0"/>
              <a:t> </a:t>
            </a:r>
            <a:r>
              <a:rPr lang="en-US" dirty="0" err="1"/>
              <a:t>seçeneğine</a:t>
            </a:r>
            <a:r>
              <a:rPr lang="en-US" dirty="0"/>
              <a:t> </a:t>
            </a:r>
            <a:r>
              <a:rPr lang="en-US" dirty="0" err="1"/>
              <a:t>tıklanırsa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sayfaya</a:t>
            </a:r>
            <a:r>
              <a:rPr lang="en-US" dirty="0"/>
              <a:t> </a:t>
            </a:r>
            <a:r>
              <a:rPr lang="en-US" dirty="0" err="1"/>
              <a:t>yönlendirilir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alınan</a:t>
            </a:r>
            <a:r>
              <a:rPr lang="en-US" dirty="0"/>
              <a:t>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b="1" dirty="0"/>
              <a:t>ID</a:t>
            </a:r>
            <a:r>
              <a:rPr lang="en-US" dirty="0"/>
              <a:t> </a:t>
            </a:r>
            <a:r>
              <a:rPr lang="en-US" dirty="0" err="1"/>
              <a:t>bilgisi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düzenlenecek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gönderinin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çekilir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formlarda</a:t>
            </a:r>
            <a:r>
              <a:rPr lang="en-US" dirty="0"/>
              <a:t> </a:t>
            </a:r>
            <a:r>
              <a:rPr lang="en-US" dirty="0" err="1"/>
              <a:t>gösterilir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Düzenleme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bittikten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b="1" dirty="0" err="1"/>
              <a:t>Gönderi</a:t>
            </a:r>
            <a:r>
              <a:rPr lang="en-US" b="1" dirty="0"/>
              <a:t> </a:t>
            </a:r>
            <a:r>
              <a:rPr lang="en-US" b="1" dirty="0" err="1"/>
              <a:t>Düzenle</a:t>
            </a:r>
            <a:r>
              <a:rPr lang="en-US" b="1" dirty="0"/>
              <a:t> </a:t>
            </a:r>
            <a:r>
              <a:rPr lang="en-US" dirty="0" err="1"/>
              <a:t>butonuna</a:t>
            </a:r>
            <a:r>
              <a:rPr lang="en-US" dirty="0"/>
              <a:t> </a:t>
            </a:r>
            <a:r>
              <a:rPr lang="en-US" dirty="0" err="1"/>
              <a:t>basılırsa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güncellenir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8BCB21-CA69-4434-AD30-38E07E9DA5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6752" y="1744297"/>
            <a:ext cx="4452677" cy="42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94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Ekle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10408642" cy="2117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Bu panel </a:t>
            </a:r>
            <a:r>
              <a:rPr lang="en-US" dirty="0" err="1"/>
              <a:t>sayesinde</a:t>
            </a:r>
            <a:r>
              <a:rPr lang="en-US" dirty="0"/>
              <a:t> </a:t>
            </a:r>
            <a:r>
              <a:rPr lang="en-US" dirty="0" err="1"/>
              <a:t>yetkili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yetkisiz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eklenebilmektedir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Şu</a:t>
            </a:r>
            <a:r>
              <a:rPr lang="en-US" dirty="0"/>
              <a:t> an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Admin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Yetkisiz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seçenek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 </a:t>
            </a:r>
            <a:r>
              <a:rPr lang="en-US" dirty="0" err="1"/>
              <a:t>İlerleyen</a:t>
            </a:r>
            <a:r>
              <a:rPr lang="en-US" dirty="0"/>
              <a:t> </a:t>
            </a:r>
            <a:r>
              <a:rPr lang="en-US" dirty="0" err="1"/>
              <a:t>zamanlarda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halinde</a:t>
            </a:r>
            <a:r>
              <a:rPr lang="en-US" dirty="0"/>
              <a:t> </a:t>
            </a:r>
            <a:r>
              <a:rPr lang="en-US" dirty="0" err="1"/>
              <a:t>editör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yetkiler</a:t>
            </a:r>
            <a:r>
              <a:rPr lang="en-US" dirty="0"/>
              <a:t> </a:t>
            </a:r>
            <a:r>
              <a:rPr lang="en-US" dirty="0" err="1"/>
              <a:t>eklenebilmesi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sayfa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</a:t>
            </a:r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hazır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bırakılmıştır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CD1054-5306-496B-9D8C-3FFC038A44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9359" y="3509599"/>
            <a:ext cx="6893282" cy="32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3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Kullanıcıları</a:t>
            </a:r>
            <a:r>
              <a:rPr lang="en-US" dirty="0"/>
              <a:t> </a:t>
            </a:r>
            <a:r>
              <a:rPr lang="en-US" dirty="0" err="1"/>
              <a:t>Yönet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10408642" cy="2117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Bu panel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yetkili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yönetilebilmektedir</a:t>
            </a:r>
            <a:r>
              <a:rPr lang="en-US" dirty="0"/>
              <a:t>. </a:t>
            </a:r>
            <a:r>
              <a:rPr lang="en-US" dirty="0" err="1"/>
              <a:t>Gösterilen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,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anlık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çekilmektedir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Sil </a:t>
            </a:r>
            <a:r>
              <a:rPr lang="en-US" dirty="0" err="1"/>
              <a:t>butonu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silinebilir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düzenle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en-US" dirty="0" err="1"/>
              <a:t>bilgilerinin</a:t>
            </a:r>
            <a:r>
              <a:rPr lang="en-US" dirty="0"/>
              <a:t> </a:t>
            </a:r>
            <a:r>
              <a:rPr lang="en-US" dirty="0" err="1"/>
              <a:t>düzenlenebileceği</a:t>
            </a:r>
            <a:r>
              <a:rPr lang="en-US" dirty="0"/>
              <a:t> </a:t>
            </a:r>
            <a:r>
              <a:rPr lang="en-US" dirty="0" err="1"/>
              <a:t>sayfaya</a:t>
            </a:r>
            <a:r>
              <a:rPr lang="en-US" dirty="0"/>
              <a:t> </a:t>
            </a:r>
            <a:r>
              <a:rPr lang="en-US" dirty="0" err="1"/>
              <a:t>gidilebilir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F1B5E1-598C-4738-B7D7-A3DA81A0A4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165" y="3691488"/>
            <a:ext cx="6441670" cy="30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78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Düzenle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595078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Kullanıcıları</a:t>
            </a:r>
            <a:r>
              <a:rPr lang="en-US" dirty="0"/>
              <a:t> </a:t>
            </a:r>
            <a:r>
              <a:rPr lang="en-US" dirty="0" err="1"/>
              <a:t>yönet</a:t>
            </a:r>
            <a:r>
              <a:rPr lang="en-US" dirty="0"/>
              <a:t> </a:t>
            </a:r>
            <a:r>
              <a:rPr lang="en-US" dirty="0" err="1"/>
              <a:t>sayfası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düzenle</a:t>
            </a:r>
            <a:r>
              <a:rPr lang="en-US" dirty="0"/>
              <a:t> </a:t>
            </a:r>
            <a:r>
              <a:rPr lang="en-US" dirty="0" err="1"/>
              <a:t>seçeneğine</a:t>
            </a:r>
            <a:r>
              <a:rPr lang="en-US" dirty="0"/>
              <a:t> </a:t>
            </a:r>
            <a:r>
              <a:rPr lang="en-US" dirty="0" err="1"/>
              <a:t>tıklanırsa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sayfaya</a:t>
            </a:r>
            <a:r>
              <a:rPr lang="en-US" dirty="0"/>
              <a:t> </a:t>
            </a:r>
            <a:r>
              <a:rPr lang="en-US" dirty="0" err="1"/>
              <a:t>yönlendirilir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alınan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b="1" dirty="0"/>
              <a:t>ID</a:t>
            </a:r>
            <a:r>
              <a:rPr lang="en-US" dirty="0"/>
              <a:t> </a:t>
            </a:r>
            <a:r>
              <a:rPr lang="en-US" dirty="0" err="1"/>
              <a:t>bilgisi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düzenlenecek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çekilir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formlarda</a:t>
            </a:r>
            <a:r>
              <a:rPr lang="en-US" dirty="0"/>
              <a:t> </a:t>
            </a:r>
            <a:r>
              <a:rPr lang="en-US" dirty="0" err="1"/>
              <a:t>gösterilir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Düzenleme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bittikten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b="1" dirty="0" err="1"/>
              <a:t>Kullanıcı</a:t>
            </a:r>
            <a:r>
              <a:rPr lang="en-US" b="1" dirty="0"/>
              <a:t> </a:t>
            </a:r>
            <a:r>
              <a:rPr lang="en-US" b="1" dirty="0" err="1"/>
              <a:t>Düzenle</a:t>
            </a:r>
            <a:r>
              <a:rPr lang="en-US" b="1" dirty="0"/>
              <a:t> </a:t>
            </a:r>
            <a:r>
              <a:rPr lang="en-US" dirty="0" err="1"/>
              <a:t>butonuna</a:t>
            </a:r>
            <a:r>
              <a:rPr lang="en-US" dirty="0"/>
              <a:t> </a:t>
            </a:r>
            <a:r>
              <a:rPr lang="en-US" dirty="0" err="1"/>
              <a:t>basılırsa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bilgileri</a:t>
            </a:r>
            <a:r>
              <a:rPr lang="en-US" dirty="0"/>
              <a:t> </a:t>
            </a:r>
            <a:r>
              <a:rPr lang="en-US" dirty="0" err="1"/>
              <a:t>güncellenir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4B4F95-1107-468A-B5E5-918E53F2C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041" y="1744297"/>
            <a:ext cx="4461388" cy="33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0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Konu</a:t>
            </a:r>
            <a:r>
              <a:rPr lang="en-US" dirty="0"/>
              <a:t> </a:t>
            </a:r>
            <a:r>
              <a:rPr lang="en-US" dirty="0" err="1"/>
              <a:t>Ekle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10408642" cy="2117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Bu panel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konu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konuyla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açıklama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eklenebilir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Gönderilerin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konuyla</a:t>
            </a:r>
            <a:r>
              <a:rPr lang="en-US" dirty="0"/>
              <a:t> </a:t>
            </a:r>
            <a:r>
              <a:rPr lang="en-US" dirty="0" err="1"/>
              <a:t>ilişkilendirilebilmesi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kısımdan</a:t>
            </a:r>
            <a:r>
              <a:rPr lang="en-US" dirty="0"/>
              <a:t> </a:t>
            </a:r>
            <a:r>
              <a:rPr lang="en-US" dirty="0" err="1"/>
              <a:t>konu</a:t>
            </a:r>
            <a:r>
              <a:rPr lang="en-US" dirty="0"/>
              <a:t> </a:t>
            </a:r>
            <a:r>
              <a:rPr lang="en-US" dirty="0" err="1"/>
              <a:t>eklenmesi</a:t>
            </a:r>
            <a:r>
              <a:rPr lang="en-US" dirty="0"/>
              <a:t> </a:t>
            </a:r>
            <a:r>
              <a:rPr lang="en-US" dirty="0" err="1"/>
              <a:t>gerekmektedir</a:t>
            </a:r>
            <a:r>
              <a:rPr lang="en-US" dirty="0"/>
              <a:t>. </a:t>
            </a:r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eklenen</a:t>
            </a:r>
            <a:r>
              <a:rPr lang="en-US" dirty="0"/>
              <a:t> </a:t>
            </a:r>
            <a:r>
              <a:rPr lang="en-US" dirty="0" err="1"/>
              <a:t>konular</a:t>
            </a:r>
            <a:r>
              <a:rPr lang="en-US" dirty="0"/>
              <a:t> </a:t>
            </a:r>
            <a:r>
              <a:rPr lang="en-US" dirty="0" err="1"/>
              <a:t>Gönderi</a:t>
            </a:r>
            <a:r>
              <a:rPr lang="en-US" dirty="0"/>
              <a:t> </a:t>
            </a:r>
            <a:r>
              <a:rPr lang="en-US" dirty="0" err="1"/>
              <a:t>Ekle</a:t>
            </a:r>
            <a:r>
              <a:rPr lang="en-US" dirty="0"/>
              <a:t> </a:t>
            </a:r>
            <a:r>
              <a:rPr lang="en-US" dirty="0" err="1"/>
              <a:t>sayfasında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gösterilmektedir</a:t>
            </a:r>
            <a:r>
              <a:rPr lang="en-US" dirty="0"/>
              <a:t>. </a:t>
            </a:r>
            <a:r>
              <a:rPr lang="en-US" dirty="0" err="1"/>
              <a:t>İlerleyen</a:t>
            </a:r>
            <a:r>
              <a:rPr lang="en-US" dirty="0"/>
              <a:t> </a:t>
            </a:r>
            <a:r>
              <a:rPr lang="en-US" dirty="0" err="1"/>
              <a:t>zamanlarda</a:t>
            </a:r>
            <a:r>
              <a:rPr lang="en-US" dirty="0"/>
              <a:t> </a:t>
            </a:r>
            <a:r>
              <a:rPr lang="en-US" dirty="0" err="1"/>
              <a:t>uygulamaya</a:t>
            </a:r>
            <a:r>
              <a:rPr lang="en-US" dirty="0"/>
              <a:t> </a:t>
            </a:r>
            <a:r>
              <a:rPr lang="en-US" dirty="0" err="1"/>
              <a:t>eklenmesi</a:t>
            </a:r>
            <a:r>
              <a:rPr lang="en-US" dirty="0"/>
              <a:t> </a:t>
            </a:r>
            <a:r>
              <a:rPr lang="en-US" dirty="0" err="1"/>
              <a:t>planlanan</a:t>
            </a:r>
            <a:r>
              <a:rPr lang="en-US" dirty="0"/>
              <a:t> </a:t>
            </a:r>
            <a:r>
              <a:rPr lang="en-US" dirty="0" err="1"/>
              <a:t>arama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konuya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listeleme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panel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altyapısı</a:t>
            </a:r>
            <a:r>
              <a:rPr lang="en-US" dirty="0"/>
              <a:t> </a:t>
            </a:r>
            <a:r>
              <a:rPr lang="en-US" dirty="0" err="1"/>
              <a:t>oluşturulmuştur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CB3D18-5A48-4963-819C-9D1D846D9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97" y="3862170"/>
            <a:ext cx="6214188" cy="295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23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Konuları</a:t>
            </a:r>
            <a:r>
              <a:rPr lang="en-US" dirty="0"/>
              <a:t> </a:t>
            </a:r>
            <a:r>
              <a:rPr lang="en-US" dirty="0" err="1"/>
              <a:t>Yönet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1"/>
            <a:ext cx="10408642" cy="21178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Bu panel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konular</a:t>
            </a:r>
            <a:r>
              <a:rPr lang="en-US" dirty="0"/>
              <a:t> </a:t>
            </a:r>
            <a:r>
              <a:rPr lang="en-US" dirty="0" err="1"/>
              <a:t>yönetilebilmektedir</a:t>
            </a:r>
            <a:r>
              <a:rPr lang="en-US" dirty="0"/>
              <a:t>. </a:t>
            </a:r>
            <a:r>
              <a:rPr lang="en-US" dirty="0" err="1"/>
              <a:t>Gösterilen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en-US" dirty="0"/>
              <a:t>,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anlık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çekilmektedir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Sil </a:t>
            </a:r>
            <a:r>
              <a:rPr lang="en-US" dirty="0" err="1"/>
              <a:t>butonu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konu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silinebilir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düzenle</a:t>
            </a:r>
            <a:r>
              <a:rPr lang="en-US" dirty="0"/>
              <a:t> </a:t>
            </a:r>
            <a:r>
              <a:rPr lang="en-US" dirty="0" err="1"/>
              <a:t>butonuna</a:t>
            </a:r>
            <a:r>
              <a:rPr lang="en-US" dirty="0"/>
              <a:t> </a:t>
            </a:r>
            <a:r>
              <a:rPr lang="en-US" dirty="0" err="1"/>
              <a:t>basılarak</a:t>
            </a:r>
            <a:r>
              <a:rPr lang="en-US" dirty="0"/>
              <a:t> </a:t>
            </a:r>
            <a:r>
              <a:rPr lang="en-US" dirty="0" err="1"/>
              <a:t>konunun</a:t>
            </a:r>
            <a:r>
              <a:rPr lang="en-US" dirty="0"/>
              <a:t> </a:t>
            </a:r>
            <a:r>
              <a:rPr lang="en-US" dirty="0" err="1"/>
              <a:t>bilgilerinin</a:t>
            </a:r>
            <a:r>
              <a:rPr lang="en-US" dirty="0"/>
              <a:t> </a:t>
            </a:r>
            <a:r>
              <a:rPr lang="en-US" dirty="0" err="1"/>
              <a:t>düzenlenebileceği</a:t>
            </a:r>
            <a:r>
              <a:rPr lang="en-US" dirty="0"/>
              <a:t> </a:t>
            </a:r>
            <a:r>
              <a:rPr lang="en-US" dirty="0" err="1"/>
              <a:t>sayfaya</a:t>
            </a:r>
            <a:r>
              <a:rPr lang="en-US" dirty="0"/>
              <a:t> </a:t>
            </a:r>
            <a:r>
              <a:rPr lang="en-US" dirty="0" err="1"/>
              <a:t>gidilebilir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93C1138-C367-4CD9-9DC7-B632F9C844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6547" y="3552320"/>
            <a:ext cx="6798906" cy="322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6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Paneli</a:t>
            </a:r>
            <a:r>
              <a:rPr lang="en-US" dirty="0"/>
              <a:t>: </a:t>
            </a:r>
            <a:r>
              <a:rPr lang="en-US" dirty="0" err="1"/>
              <a:t>Konu</a:t>
            </a:r>
            <a:r>
              <a:rPr lang="en-US" dirty="0"/>
              <a:t> </a:t>
            </a:r>
            <a:r>
              <a:rPr lang="en-US" dirty="0" err="1"/>
              <a:t>Düzenle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595078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Konuları</a:t>
            </a:r>
            <a:r>
              <a:rPr lang="en-US" dirty="0"/>
              <a:t> </a:t>
            </a:r>
            <a:r>
              <a:rPr lang="en-US" dirty="0" err="1"/>
              <a:t>yönet</a:t>
            </a:r>
            <a:r>
              <a:rPr lang="en-US" dirty="0"/>
              <a:t> </a:t>
            </a:r>
            <a:r>
              <a:rPr lang="en-US" dirty="0" err="1"/>
              <a:t>sayfası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konu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düzenle</a:t>
            </a:r>
            <a:r>
              <a:rPr lang="en-US" dirty="0"/>
              <a:t> </a:t>
            </a:r>
            <a:r>
              <a:rPr lang="en-US" dirty="0" err="1"/>
              <a:t>seçeneğine</a:t>
            </a:r>
            <a:r>
              <a:rPr lang="en-US" dirty="0"/>
              <a:t> </a:t>
            </a:r>
            <a:r>
              <a:rPr lang="en-US" dirty="0" err="1"/>
              <a:t>tıklanırsa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sayfaya</a:t>
            </a:r>
            <a:r>
              <a:rPr lang="en-US" dirty="0"/>
              <a:t> </a:t>
            </a:r>
            <a:r>
              <a:rPr lang="en-US" dirty="0" err="1"/>
              <a:t>yönlendirilir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Url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alınan</a:t>
            </a:r>
            <a:r>
              <a:rPr lang="en-US" dirty="0"/>
              <a:t> </a:t>
            </a:r>
            <a:r>
              <a:rPr lang="en-US" dirty="0" err="1"/>
              <a:t>konunun</a:t>
            </a:r>
            <a:r>
              <a:rPr lang="en-US" dirty="0"/>
              <a:t> </a:t>
            </a:r>
            <a:r>
              <a:rPr lang="en-US" b="1" dirty="0"/>
              <a:t>ID</a:t>
            </a:r>
            <a:r>
              <a:rPr lang="en-US" dirty="0"/>
              <a:t> </a:t>
            </a:r>
            <a:r>
              <a:rPr lang="en-US" dirty="0" err="1"/>
              <a:t>bilgisi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düzenlenecek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konunun</a:t>
            </a:r>
            <a:r>
              <a:rPr lang="en-US" dirty="0"/>
              <a:t> </a:t>
            </a:r>
            <a:r>
              <a:rPr lang="en-US" dirty="0" err="1"/>
              <a:t>detayları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çekilir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formlarda</a:t>
            </a:r>
            <a:r>
              <a:rPr lang="en-US" dirty="0"/>
              <a:t> </a:t>
            </a:r>
            <a:r>
              <a:rPr lang="en-US" dirty="0" err="1"/>
              <a:t>gösterilir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Düzenleme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bittikten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b="1" dirty="0" err="1"/>
              <a:t>Konuyu</a:t>
            </a:r>
            <a:r>
              <a:rPr lang="en-US" b="1" dirty="0"/>
              <a:t> </a:t>
            </a:r>
            <a:r>
              <a:rPr lang="en-US" b="1" dirty="0" err="1"/>
              <a:t>Düzenle</a:t>
            </a:r>
            <a:r>
              <a:rPr lang="en-US" b="1" dirty="0"/>
              <a:t> </a:t>
            </a:r>
            <a:r>
              <a:rPr lang="en-US" dirty="0" err="1"/>
              <a:t>butonuna</a:t>
            </a:r>
            <a:r>
              <a:rPr lang="en-US" dirty="0"/>
              <a:t> </a:t>
            </a:r>
            <a:r>
              <a:rPr lang="en-US" dirty="0" err="1"/>
              <a:t>basılırsa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kısımlar</a:t>
            </a:r>
            <a:r>
              <a:rPr lang="en-US" dirty="0"/>
              <a:t> </a:t>
            </a:r>
            <a:r>
              <a:rPr lang="en-US" dirty="0" err="1"/>
              <a:t>güncellenir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4CCFAA-339D-4691-ADAE-267E20A96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349" y="1744297"/>
            <a:ext cx="4471080" cy="347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1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Kodların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Demosunun</a:t>
            </a:r>
            <a:r>
              <a:rPr lang="en-US" dirty="0"/>
              <a:t> </a:t>
            </a:r>
            <a:r>
              <a:rPr lang="en-US" dirty="0" err="1"/>
              <a:t>İncelenmesi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/>
          </a:p>
          <a:p>
            <a:pPr algn="just"/>
            <a:r>
              <a:rPr lang="en-US" dirty="0" err="1"/>
              <a:t>Sayfaları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gördüğümüze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artık</a:t>
            </a:r>
            <a:r>
              <a:rPr lang="en-US" dirty="0"/>
              <a:t> </a:t>
            </a:r>
            <a:r>
              <a:rPr lang="en-US" dirty="0" err="1"/>
              <a:t>kodlara</a:t>
            </a:r>
            <a:r>
              <a:rPr lang="en-US" dirty="0"/>
              <a:t> </a:t>
            </a:r>
            <a:r>
              <a:rPr lang="en-US" dirty="0" err="1"/>
              <a:t>bakabiliriz</a:t>
            </a:r>
            <a:r>
              <a:rPr lang="en-US" dirty="0"/>
              <a:t>. </a:t>
            </a:r>
            <a:r>
              <a:rPr lang="en-US" dirty="0" err="1"/>
              <a:t>Kodlara</a:t>
            </a:r>
            <a:r>
              <a:rPr lang="en-US" dirty="0"/>
              <a:t> </a:t>
            </a:r>
            <a:r>
              <a:rPr lang="en-US" dirty="0" err="1"/>
              <a:t>kısaca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gezdirdikten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Heroku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ayağa</a:t>
            </a:r>
            <a:r>
              <a:rPr lang="en-US" dirty="0"/>
              <a:t> </a:t>
            </a:r>
            <a:r>
              <a:rPr lang="en-US" dirty="0" err="1"/>
              <a:t>kaldırdığımız</a:t>
            </a:r>
            <a:r>
              <a:rPr lang="en-US" dirty="0"/>
              <a:t> </a:t>
            </a:r>
            <a:r>
              <a:rPr lang="en-US" dirty="0" err="1"/>
              <a:t>uygulamamızı</a:t>
            </a:r>
            <a:r>
              <a:rPr lang="en-US" dirty="0"/>
              <a:t> test </a:t>
            </a:r>
            <a:r>
              <a:rPr lang="en-US" dirty="0" err="1"/>
              <a:t>edeceğiz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A6B8502-936F-4948-BCDB-73E4412B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70" y="3102792"/>
            <a:ext cx="5552016" cy="3700418"/>
          </a:xfrm>
          <a:prstGeom prst="rect">
            <a:avLst/>
          </a:prstGeom>
        </p:spPr>
      </p:pic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C87C7CD8-AA9F-482F-8BE8-D9BD98F1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8663" y="3820026"/>
            <a:ext cx="2265949" cy="22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5291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/>
              <a:t>Sonuç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190" y="1367149"/>
            <a:ext cx="10086553" cy="5364265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Sonuç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ödevi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beraber</a:t>
            </a:r>
            <a:r>
              <a:rPr lang="en-US" dirty="0"/>
              <a:t> </a:t>
            </a:r>
            <a:r>
              <a:rPr lang="en-US" dirty="0" err="1"/>
              <a:t>uçtan</a:t>
            </a:r>
            <a:r>
              <a:rPr lang="en-US" dirty="0"/>
              <a:t> </a:t>
            </a:r>
            <a:r>
              <a:rPr lang="en-US" dirty="0" err="1"/>
              <a:t>uca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admin </a:t>
            </a:r>
            <a:r>
              <a:rPr lang="en-US" dirty="0" err="1"/>
              <a:t>paneli</a:t>
            </a:r>
            <a:r>
              <a:rPr lang="en-US" dirty="0"/>
              <a:t> </a:t>
            </a:r>
            <a:r>
              <a:rPr lang="en-US" dirty="0" err="1"/>
              <a:t>geliştirilmiştir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</a:t>
            </a:r>
            <a:r>
              <a:rPr lang="en-US" dirty="0" err="1"/>
              <a:t>sayesinde</a:t>
            </a:r>
            <a:r>
              <a:rPr lang="en-US" dirty="0"/>
              <a:t>, PHP </a:t>
            </a:r>
            <a:r>
              <a:rPr lang="en-US" dirty="0" err="1"/>
              <a:t>ve</a:t>
            </a:r>
            <a:r>
              <a:rPr lang="en-US" dirty="0"/>
              <a:t> MySQL </a:t>
            </a:r>
            <a:r>
              <a:rPr lang="en-US" dirty="0" err="1"/>
              <a:t>teknolojilerinin</a:t>
            </a:r>
            <a:r>
              <a:rPr lang="en-US" dirty="0"/>
              <a:t> </a:t>
            </a:r>
            <a:r>
              <a:rPr lang="en-US" dirty="0" err="1"/>
              <a:t>beraber</a:t>
            </a:r>
            <a:r>
              <a:rPr lang="en-US" dirty="0"/>
              <a:t> </a:t>
            </a:r>
            <a:r>
              <a:rPr lang="en-US" dirty="0" err="1"/>
              <a:t>uyumlu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performanslı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kullanılacağı</a:t>
            </a:r>
            <a:r>
              <a:rPr lang="en-US" dirty="0"/>
              <a:t> </a:t>
            </a:r>
            <a:r>
              <a:rPr lang="en-US" dirty="0" err="1"/>
              <a:t>öğrenilmiştir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Uygulamanın</a:t>
            </a:r>
            <a:r>
              <a:rPr lang="en-US" dirty="0"/>
              <a:t> localhost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ortamının</a:t>
            </a:r>
            <a:r>
              <a:rPr lang="en-US" dirty="0"/>
              <a:t> </a:t>
            </a:r>
            <a:r>
              <a:rPr lang="en-US" dirty="0" err="1"/>
              <a:t>oluşturulması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demo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ortamın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sunucuda</a:t>
            </a:r>
            <a:r>
              <a:rPr lang="en-US" dirty="0"/>
              <a:t> </a:t>
            </a:r>
            <a:r>
              <a:rPr lang="en-US" dirty="0" err="1"/>
              <a:t>ayağa</a:t>
            </a:r>
            <a:r>
              <a:rPr lang="en-US" dirty="0"/>
              <a:t> </a:t>
            </a:r>
            <a:r>
              <a:rPr lang="en-US" dirty="0" err="1"/>
              <a:t>kaldırılması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b="1" dirty="0"/>
              <a:t>container </a:t>
            </a:r>
            <a:r>
              <a:rPr lang="en-US" dirty="0" err="1"/>
              <a:t>teknolojisi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çalışılmıştır</a:t>
            </a:r>
            <a:r>
              <a:rPr lang="en-US" dirty="0"/>
              <a:t>. Bu </a:t>
            </a:r>
            <a:r>
              <a:rPr lang="en-US" dirty="0" err="1"/>
              <a:t>sayede</a:t>
            </a:r>
            <a:r>
              <a:rPr lang="en-US" dirty="0"/>
              <a:t> </a:t>
            </a:r>
            <a:r>
              <a:rPr lang="en-US" dirty="0" err="1"/>
              <a:t>uygulamaların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katmanlarda</a:t>
            </a:r>
            <a:r>
              <a:rPr lang="en-US" dirty="0"/>
              <a:t> </a:t>
            </a:r>
            <a:r>
              <a:rPr lang="en-US" dirty="0" err="1"/>
              <a:t>izole</a:t>
            </a:r>
            <a:r>
              <a:rPr lang="en-US" dirty="0"/>
              <a:t> </a:t>
            </a:r>
            <a:r>
              <a:rPr lang="en-US" dirty="0" err="1"/>
              <a:t>edilebileceği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yine</a:t>
            </a:r>
            <a:r>
              <a:rPr lang="en-US" dirty="0"/>
              <a:t> </a:t>
            </a:r>
            <a:r>
              <a:rPr lang="en-US" dirty="0" err="1"/>
              <a:t>izole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ihtiyacı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bağımlılıklarla</a:t>
            </a:r>
            <a:r>
              <a:rPr lang="en-US" dirty="0"/>
              <a:t> </a:t>
            </a:r>
            <a:r>
              <a:rPr lang="en-US" dirty="0" err="1"/>
              <a:t>beraber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çalışılabileceği</a:t>
            </a:r>
            <a:r>
              <a:rPr lang="en-US" dirty="0"/>
              <a:t> </a:t>
            </a:r>
            <a:r>
              <a:rPr lang="en-US" dirty="0" err="1"/>
              <a:t>konusunda</a:t>
            </a:r>
            <a:r>
              <a:rPr lang="en-US" dirty="0"/>
              <a:t> </a:t>
            </a:r>
            <a:r>
              <a:rPr lang="en-US" dirty="0" err="1"/>
              <a:t>tecrübe</a:t>
            </a:r>
            <a:r>
              <a:rPr lang="en-US" dirty="0"/>
              <a:t> </a:t>
            </a:r>
            <a:r>
              <a:rPr lang="en-US" dirty="0" err="1"/>
              <a:t>sahibi</a:t>
            </a:r>
            <a:r>
              <a:rPr lang="en-US" dirty="0"/>
              <a:t> </a:t>
            </a:r>
            <a:r>
              <a:rPr lang="en-US" dirty="0" err="1"/>
              <a:t>olunmuştur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7588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Kaynaklar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Php Docs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2"/>
              </a:rPr>
              <a:t>https://www.php.net/manual/en/</a:t>
            </a:r>
            <a:r>
              <a:rPr lang="tr-TR" dirty="0"/>
              <a:t>)</a:t>
            </a:r>
          </a:p>
          <a:p>
            <a:r>
              <a:rPr lang="en-US" dirty="0"/>
              <a:t>MySQL Database </a:t>
            </a:r>
            <a:br>
              <a:rPr lang="tr-TR" dirty="0"/>
            </a:br>
            <a:r>
              <a:rPr lang="tr-TR" dirty="0"/>
              <a:t>(</a:t>
            </a:r>
            <a:r>
              <a:rPr lang="en-US" dirty="0">
                <a:hlinkClick r:id="rId3"/>
              </a:rPr>
              <a:t>https://www.w3schools.com/</a:t>
            </a:r>
            <a:r>
              <a:rPr lang="tr-TR" dirty="0"/>
              <a:t>)</a:t>
            </a:r>
          </a:p>
          <a:p>
            <a:r>
              <a:rPr lang="en-US" dirty="0"/>
              <a:t>Docker Docs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4"/>
              </a:rPr>
              <a:t>https://docs.docker.com/</a:t>
            </a:r>
            <a:r>
              <a:rPr lang="tr-TR" dirty="0"/>
              <a:t>)</a:t>
            </a:r>
            <a:endParaRPr lang="en-US" dirty="0"/>
          </a:p>
          <a:p>
            <a:r>
              <a:rPr lang="en-US" dirty="0"/>
              <a:t>Heroku Docs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5"/>
              </a:rPr>
              <a:t>https://devcenter.heroku.com/categories/reference</a:t>
            </a:r>
            <a:r>
              <a:rPr lang="tr-TR" dirty="0"/>
              <a:t>)</a:t>
            </a:r>
            <a:endParaRPr lang="en-US" dirty="0"/>
          </a:p>
          <a:p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Fikirleri</a:t>
            </a:r>
            <a:br>
              <a:rPr lang="tr-TR" dirty="0"/>
            </a:br>
            <a:r>
              <a:rPr lang="tr-TR" dirty="0"/>
              <a:t>(</a:t>
            </a:r>
            <a:r>
              <a:rPr lang="tr-TR" dirty="0">
                <a:hlinkClick r:id="rId6"/>
              </a:rPr>
              <a:t>https://dribbble.com/</a:t>
            </a:r>
            <a:r>
              <a:rPr lang="tr-TR" dirty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Resim 6">
            <a:hlinkClick r:id="rId7"/>
            <a:extLst>
              <a:ext uri="{FF2B5EF4-FFF2-40B4-BE49-F238E27FC236}">
                <a16:creationId xmlns:a16="http://schemas.microsoft.com/office/drawing/2014/main" id="{0A675831-3AA0-4363-AC92-D034C6551F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2020" y="5094459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03FCA83D-C5FB-435B-A2B5-B2A5937640CC}"/>
              </a:ext>
            </a:extLst>
          </p:cNvPr>
          <p:cNvSpPr/>
          <p:nvPr/>
        </p:nvSpPr>
        <p:spPr>
          <a:xfrm>
            <a:off x="9508970" y="6450986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9"/>
              </a:rPr>
              <a:t>http://youtube.com/bmdersleri</a:t>
            </a:r>
            <a:endParaRPr lang="tr-TR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1385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Tanıtım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595078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Kişisel</a:t>
            </a:r>
            <a:r>
              <a:rPr lang="en-US" dirty="0"/>
              <a:t> </a:t>
            </a:r>
            <a:r>
              <a:rPr lang="en-US" dirty="0" err="1"/>
              <a:t>yazılarımı</a:t>
            </a:r>
            <a:r>
              <a:rPr lang="en-US" dirty="0"/>
              <a:t> </a:t>
            </a:r>
            <a:r>
              <a:rPr lang="en-US" dirty="0" err="1"/>
              <a:t>saklayabileceğim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olabildiğince</a:t>
            </a:r>
            <a:r>
              <a:rPr lang="en-US" dirty="0"/>
              <a:t> </a:t>
            </a:r>
            <a:r>
              <a:rPr lang="en-US" dirty="0" err="1"/>
              <a:t>sade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ortam</a:t>
            </a:r>
            <a:r>
              <a:rPr lang="en-US" dirty="0"/>
              <a:t> </a:t>
            </a:r>
            <a:r>
              <a:rPr lang="en-US" dirty="0" err="1"/>
              <a:t>yaratmak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kişisel</a:t>
            </a:r>
            <a:r>
              <a:rPr lang="en-US" dirty="0"/>
              <a:t> blog </a:t>
            </a:r>
            <a:r>
              <a:rPr lang="en-US" dirty="0" err="1"/>
              <a:t>projemi</a:t>
            </a:r>
            <a:r>
              <a:rPr lang="en-US" dirty="0"/>
              <a:t> </a:t>
            </a:r>
            <a:r>
              <a:rPr lang="en-US" dirty="0" err="1"/>
              <a:t>oluşturdum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Projemin</a:t>
            </a:r>
            <a:r>
              <a:rPr lang="en-US" dirty="0"/>
              <a:t> </a:t>
            </a:r>
            <a:r>
              <a:rPr lang="en-US" dirty="0" err="1"/>
              <a:t>tasarımında</a:t>
            </a:r>
            <a:r>
              <a:rPr lang="en-US" dirty="0"/>
              <a:t> </a:t>
            </a:r>
            <a:r>
              <a:rPr lang="en-US" dirty="0" err="1"/>
              <a:t>olabildiğince</a:t>
            </a:r>
            <a:r>
              <a:rPr lang="en-US" dirty="0"/>
              <a:t> minimalist </a:t>
            </a:r>
            <a:r>
              <a:rPr lang="en-US" dirty="0" err="1"/>
              <a:t>çizgileri</a:t>
            </a:r>
            <a:r>
              <a:rPr lang="en-US" dirty="0"/>
              <a:t> </a:t>
            </a:r>
            <a:r>
              <a:rPr lang="en-US" dirty="0" err="1"/>
              <a:t>korumaya</a:t>
            </a:r>
            <a:r>
              <a:rPr lang="en-US" dirty="0"/>
              <a:t> </a:t>
            </a:r>
            <a:r>
              <a:rPr lang="en-US" dirty="0" err="1"/>
              <a:t>çalıştım</a:t>
            </a:r>
            <a:r>
              <a:rPr lang="en-US" dirty="0"/>
              <a:t>.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gri</a:t>
            </a:r>
            <a:r>
              <a:rPr lang="en-US" dirty="0"/>
              <a:t>, </a:t>
            </a:r>
            <a:r>
              <a:rPr lang="en-US" dirty="0" err="1"/>
              <a:t>siyah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beyaz</a:t>
            </a:r>
            <a:r>
              <a:rPr lang="en-US" dirty="0"/>
              <a:t> </a:t>
            </a:r>
            <a:r>
              <a:rPr lang="en-US" dirty="0" err="1"/>
              <a:t>renkleri</a:t>
            </a:r>
            <a:r>
              <a:rPr lang="en-US" dirty="0"/>
              <a:t> </a:t>
            </a:r>
            <a:r>
              <a:rPr lang="en-US" dirty="0" err="1"/>
              <a:t>kullandım</a:t>
            </a:r>
            <a:r>
              <a:rPr lang="en-US" dirty="0"/>
              <a:t>. </a:t>
            </a:r>
            <a:r>
              <a:rPr lang="en-US" dirty="0" err="1"/>
              <a:t>Renk</a:t>
            </a:r>
            <a:r>
              <a:rPr lang="en-US" dirty="0"/>
              <a:t> </a:t>
            </a:r>
            <a:r>
              <a:rPr lang="en-US" dirty="0" err="1"/>
              <a:t>paletinde</a:t>
            </a:r>
            <a:r>
              <a:rPr lang="en-US" dirty="0"/>
              <a:t> </a:t>
            </a:r>
            <a:r>
              <a:rPr lang="en-US" dirty="0" err="1"/>
              <a:t>renkler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değişiklik</a:t>
            </a:r>
            <a:r>
              <a:rPr lang="en-US" dirty="0"/>
              <a:t> </a:t>
            </a:r>
            <a:r>
              <a:rPr lang="en-US" dirty="0" err="1"/>
              <a:t>yapmadan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opaklık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oynamalar</a:t>
            </a:r>
            <a:r>
              <a:rPr lang="en-US" dirty="0"/>
              <a:t> </a:t>
            </a:r>
            <a:r>
              <a:rPr lang="en-US" dirty="0" err="1"/>
              <a:t>yaparak</a:t>
            </a:r>
            <a:r>
              <a:rPr lang="en-US" dirty="0"/>
              <a:t> </a:t>
            </a:r>
            <a:r>
              <a:rPr lang="en-US" dirty="0" err="1"/>
              <a:t>farklılıklar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ettim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 descr="A picture containing text, wall, indoor, desk&#10;&#10;Description automatically generated">
            <a:extLst>
              <a:ext uri="{FF2B5EF4-FFF2-40B4-BE49-F238E27FC236}">
                <a16:creationId xmlns:a16="http://schemas.microsoft.com/office/drawing/2014/main" id="{560896E7-3CC3-4EAD-BC3C-301EE1F837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6752" y="1744301"/>
            <a:ext cx="4452870" cy="33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54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6003453" y="5057069"/>
            <a:ext cx="5972961" cy="169318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Alt Başlık 2">
            <a:extLst>
              <a:ext uri="{FF2B5EF4-FFF2-40B4-BE49-F238E27FC236}">
                <a16:creationId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351598" y="5158863"/>
            <a:ext cx="5764120" cy="1588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tr-TR" b="1" dirty="0">
                <a:solidFill>
                  <a:schemeClr val="tx1"/>
                </a:solidFill>
              </a:rPr>
              <a:t>Ahmet GÜRSEL</a:t>
            </a:r>
            <a:br>
              <a:rPr lang="tr-TR" b="1" dirty="0"/>
            </a:br>
            <a:r>
              <a:rPr lang="tr-TR" dirty="0">
                <a:solidFill>
                  <a:schemeClr val="tx1"/>
                </a:solidFill>
              </a:rPr>
              <a:t>E-posta                       : </a:t>
            </a:r>
            <a:r>
              <a:rPr lang="tr-TR" sz="1650" dirty="0">
                <a:solidFill>
                  <a:schemeClr val="tx1"/>
                </a:solidFill>
              </a:rPr>
              <a:t>ahmetgursel@protonmail.com</a:t>
            </a:r>
          </a:p>
          <a:p>
            <a:r>
              <a:rPr lang="tr-TR" dirty="0">
                <a:solidFill>
                  <a:schemeClr val="tx1"/>
                </a:solidFill>
              </a:rPr>
              <a:t>Tarih                            : </a:t>
            </a:r>
            <a:r>
              <a:rPr lang="en-US" dirty="0">
                <a:solidFill>
                  <a:schemeClr val="tx1"/>
                </a:solidFill>
              </a:rPr>
              <a:t>06</a:t>
            </a:r>
            <a:r>
              <a:rPr lang="tr-TR" dirty="0">
                <a:solidFill>
                  <a:schemeClr val="tx1"/>
                </a:solidFill>
              </a:rPr>
              <a:t>/0</a:t>
            </a:r>
            <a:r>
              <a:rPr lang="en-US" dirty="0">
                <a:solidFill>
                  <a:schemeClr val="tx1"/>
                </a:solidFill>
              </a:rPr>
              <a:t>9</a:t>
            </a:r>
            <a:r>
              <a:rPr lang="tr-TR" dirty="0">
                <a:solidFill>
                  <a:schemeClr val="tx1"/>
                </a:solidFill>
              </a:rPr>
              <a:t>/2021</a:t>
            </a:r>
          </a:p>
          <a:p>
            <a:r>
              <a:rPr lang="tr-TR" dirty="0">
                <a:solidFill>
                  <a:schemeClr val="tx1"/>
                </a:solidFill>
              </a:rPr>
              <a:t>Sürüm                         : v1</a:t>
            </a:r>
          </a:p>
        </p:txBody>
      </p:sp>
      <p:pic>
        <p:nvPicPr>
          <p:cNvPr id="3" name="Resim 2">
            <a:hlinkClick r:id="rId2"/>
            <a:extLst>
              <a:ext uri="{FF2B5EF4-FFF2-40B4-BE49-F238E27FC236}">
                <a16:creationId xmlns:a16="http://schemas.microsoft.com/office/drawing/2014/main" id="{440EE4E6-0C22-460A-B557-4DBCDB068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8" y="-76634"/>
            <a:ext cx="1778435" cy="1633526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3DD86D6B-863B-40CB-B844-8D3FB742F68D}"/>
              </a:ext>
            </a:extLst>
          </p:cNvPr>
          <p:cNvSpPr/>
          <p:nvPr/>
        </p:nvSpPr>
        <p:spPr>
          <a:xfrm>
            <a:off x="531812" y="1355803"/>
            <a:ext cx="26830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http://youtube.com/bmdersleri</a:t>
            </a:r>
            <a:endParaRPr lang="tr-TR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2ADB8702-2CF7-4796-9D02-4E0DE36007D0}"/>
              </a:ext>
            </a:extLst>
          </p:cNvPr>
          <p:cNvSpPr txBox="1">
            <a:spLocks/>
          </p:cNvSpPr>
          <p:nvPr/>
        </p:nvSpPr>
        <p:spPr>
          <a:xfrm>
            <a:off x="3653611" y="59672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>
                <a:ln/>
                <a:solidFill>
                  <a:schemeClr val="accent3"/>
                </a:solidFill>
              </a:rPr>
              <a:t>Sunucu Tabanlı Programlama</a:t>
            </a:r>
            <a:endParaRPr lang="en-US" b="1">
              <a:ln/>
              <a:solidFill>
                <a:schemeClr val="accent3"/>
              </a:solidFill>
            </a:endParaRPr>
          </a:p>
        </p:txBody>
      </p:sp>
      <p:pic>
        <p:nvPicPr>
          <p:cNvPr id="12" name="Picture 6" descr="These are the Skills that You Need to Hone to Become a Software Engineer">
            <a:extLst>
              <a:ext uri="{FF2B5EF4-FFF2-40B4-BE49-F238E27FC236}">
                <a16:creationId xmlns:a16="http://schemas.microsoft.com/office/drawing/2014/main" id="{0632FBCB-F34B-462F-B8B8-95EEB20F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429" y="130029"/>
            <a:ext cx="3154326" cy="1774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37577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Projede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Teknolojiler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595078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bitmeden</a:t>
            </a:r>
            <a:r>
              <a:rPr lang="en-US" dirty="0"/>
              <a:t> </a:t>
            </a:r>
            <a:r>
              <a:rPr lang="en-US" dirty="0" err="1"/>
              <a:t>görebilmek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olası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erken</a:t>
            </a:r>
            <a:r>
              <a:rPr lang="en-US" dirty="0"/>
              <a:t> fark </a:t>
            </a:r>
            <a:r>
              <a:rPr lang="en-US" dirty="0" err="1"/>
              <a:t>edebilmek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b="1" dirty="0"/>
              <a:t>Figma</a:t>
            </a:r>
            <a:r>
              <a:rPr lang="en-US" dirty="0"/>
              <a:t> </a:t>
            </a:r>
            <a:r>
              <a:rPr lang="en-US" dirty="0" err="1"/>
              <a:t>programında</a:t>
            </a:r>
            <a:r>
              <a:rPr lang="en-US" dirty="0"/>
              <a:t> </a:t>
            </a:r>
            <a:r>
              <a:rPr lang="en-US" dirty="0" err="1"/>
              <a:t>ön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gerçekleştirdim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ortamını</a:t>
            </a:r>
            <a:r>
              <a:rPr lang="en-US" dirty="0"/>
              <a:t> </a:t>
            </a:r>
            <a:r>
              <a:rPr lang="en-US" dirty="0" err="1"/>
              <a:t>hazırlamak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/>
              <a:t>Docker</a:t>
            </a:r>
            <a:r>
              <a:rPr lang="en-US" dirty="0"/>
              <a:t> </a:t>
            </a:r>
            <a:r>
              <a:rPr lang="en-US" dirty="0" err="1"/>
              <a:t>yardımıyla</a:t>
            </a:r>
            <a:r>
              <a:rPr lang="en-US" dirty="0"/>
              <a:t> </a:t>
            </a:r>
            <a:r>
              <a:rPr lang="en-US" b="1" dirty="0"/>
              <a:t>Apache </a:t>
            </a:r>
            <a:r>
              <a:rPr lang="en-US" b="1" dirty="0" err="1"/>
              <a:t>Servisi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b="1" dirty="0"/>
              <a:t>MySQL</a:t>
            </a:r>
            <a:r>
              <a:rPr lang="en-US" dirty="0"/>
              <a:t> </a:t>
            </a:r>
            <a:r>
              <a:rPr lang="en-US" dirty="0" err="1"/>
              <a:t>veritabanının</a:t>
            </a:r>
            <a:r>
              <a:rPr lang="en-US" dirty="0"/>
              <a:t> </a:t>
            </a:r>
            <a:r>
              <a:rPr lang="en-US" dirty="0" err="1"/>
              <a:t>önceden</a:t>
            </a:r>
            <a:r>
              <a:rPr lang="en-US" dirty="0"/>
              <a:t> </a:t>
            </a:r>
            <a:r>
              <a:rPr lang="en-US" dirty="0" err="1"/>
              <a:t>yapılandırılmış</a:t>
            </a:r>
            <a:r>
              <a:rPr lang="en-US" dirty="0"/>
              <a:t> </a:t>
            </a:r>
            <a:r>
              <a:rPr lang="en-US" dirty="0" err="1"/>
              <a:t>image’larının</a:t>
            </a:r>
            <a:r>
              <a:rPr lang="en-US" dirty="0"/>
              <a:t> </a:t>
            </a:r>
            <a:r>
              <a:rPr lang="en-US" dirty="0" err="1"/>
              <a:t>kurulumunu</a:t>
            </a:r>
            <a:r>
              <a:rPr lang="en-US" dirty="0"/>
              <a:t> </a:t>
            </a:r>
            <a:r>
              <a:rPr lang="en-US" dirty="0" err="1"/>
              <a:t>gerçekleştirdim</a:t>
            </a:r>
            <a:r>
              <a:rPr lang="en-US" dirty="0"/>
              <a:t>.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docker-compose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soyutlanmış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katmanım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katmanları</a:t>
            </a:r>
            <a:r>
              <a:rPr lang="en-US" dirty="0"/>
              <a:t> </a:t>
            </a:r>
            <a:r>
              <a:rPr lang="en-US" dirty="0" err="1"/>
              <a:t>ortak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b="1" dirty="0"/>
              <a:t>localhost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ayağa</a:t>
            </a:r>
            <a:r>
              <a:rPr lang="en-US" dirty="0"/>
              <a:t> </a:t>
            </a:r>
            <a:r>
              <a:rPr lang="en-US" dirty="0" err="1"/>
              <a:t>kaldırdım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4ECB36C-36E2-4AF4-9741-43129DDB9D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46752" y="1744300"/>
            <a:ext cx="4452870" cy="25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06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Projede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Teknolojiler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20092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tamamı</a:t>
            </a:r>
            <a:r>
              <a:rPr lang="en-US" dirty="0"/>
              <a:t> PHP </a:t>
            </a:r>
            <a:r>
              <a:rPr lang="en-US" dirty="0" err="1"/>
              <a:t>dili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yazılmıştır</a:t>
            </a:r>
            <a:r>
              <a:rPr lang="en-US" dirty="0"/>
              <a:t>.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kodlu</a:t>
            </a:r>
            <a:r>
              <a:rPr lang="en-US" dirty="0"/>
              <a:t> MySQL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Http </a:t>
            </a:r>
            <a:r>
              <a:rPr lang="en-US" dirty="0" err="1"/>
              <a:t>sunucusu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yine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kodlu</a:t>
            </a:r>
            <a:r>
              <a:rPr lang="en-US" dirty="0"/>
              <a:t> Apache </a:t>
            </a:r>
            <a:r>
              <a:rPr lang="en-US" dirty="0" err="1"/>
              <a:t>servisi</a:t>
            </a:r>
            <a:r>
              <a:rPr lang="en-US" dirty="0"/>
              <a:t> </a:t>
            </a:r>
            <a:r>
              <a:rPr lang="en-US" dirty="0" err="1"/>
              <a:t>kullanılmıştır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Uygulamada</a:t>
            </a:r>
            <a:r>
              <a:rPr lang="en-US" dirty="0"/>
              <a:t> </a:t>
            </a:r>
            <a:r>
              <a:rPr lang="en-US" dirty="0" err="1"/>
              <a:t>görünen</a:t>
            </a:r>
            <a:r>
              <a:rPr lang="en-US" dirty="0"/>
              <a:t> </a:t>
            </a:r>
            <a:r>
              <a:rPr lang="en-US" dirty="0" err="1"/>
              <a:t>içeriklerin</a:t>
            </a:r>
            <a:r>
              <a:rPr lang="en-US" dirty="0"/>
              <a:t> </a:t>
            </a:r>
            <a:r>
              <a:rPr lang="en-US" dirty="0" err="1"/>
              <a:t>tamamı</a:t>
            </a:r>
            <a:r>
              <a:rPr lang="en-US" dirty="0"/>
              <a:t> </a:t>
            </a:r>
            <a:r>
              <a:rPr lang="en-US" dirty="0" err="1"/>
              <a:t>dinamik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veritabanından</a:t>
            </a:r>
            <a:r>
              <a:rPr lang="en-US" dirty="0"/>
              <a:t> </a:t>
            </a:r>
            <a:r>
              <a:rPr lang="en-US" dirty="0" err="1"/>
              <a:t>çekilmektedir</a:t>
            </a:r>
            <a:r>
              <a:rPr lang="en-US" dirty="0"/>
              <a:t>. Bu </a:t>
            </a:r>
            <a:r>
              <a:rPr lang="en-US" dirty="0" err="1"/>
              <a:t>sayede</a:t>
            </a:r>
            <a:r>
              <a:rPr lang="en-US" dirty="0"/>
              <a:t> admin panel </a:t>
            </a:r>
            <a:r>
              <a:rPr lang="en-US" dirty="0" err="1"/>
              <a:t>sayesinde</a:t>
            </a:r>
            <a:r>
              <a:rPr lang="en-US" dirty="0"/>
              <a:t> </a:t>
            </a:r>
            <a:r>
              <a:rPr lang="en-US" dirty="0" err="1"/>
              <a:t>yaptığımız</a:t>
            </a:r>
            <a:r>
              <a:rPr lang="en-US" dirty="0"/>
              <a:t> </a:t>
            </a:r>
            <a:r>
              <a:rPr lang="en-US" dirty="0" err="1"/>
              <a:t>değişiklikler</a:t>
            </a:r>
            <a:r>
              <a:rPr lang="en-US" dirty="0"/>
              <a:t> </a:t>
            </a:r>
            <a:r>
              <a:rPr lang="en-US" dirty="0" err="1"/>
              <a:t>anında</a:t>
            </a:r>
            <a:r>
              <a:rPr lang="en-US" dirty="0"/>
              <a:t> </a:t>
            </a:r>
            <a:r>
              <a:rPr lang="en-US" dirty="0" err="1"/>
              <a:t>websitesi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görülebilmektedir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A23F493-9D26-415C-9DBE-5AB7FC56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39" y="3968105"/>
            <a:ext cx="6140922" cy="27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95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Projede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Teknolojiler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69" y="1744300"/>
            <a:ext cx="5930203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Uygulamada</a:t>
            </a:r>
            <a:r>
              <a:rPr lang="en-US" dirty="0"/>
              <a:t>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yetkilendirme</a:t>
            </a:r>
            <a:r>
              <a:rPr lang="en-US" dirty="0"/>
              <a:t> </a:t>
            </a:r>
            <a:r>
              <a:rPr lang="en-US" dirty="0" err="1"/>
              <a:t>kullandığım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SESSION </a:t>
            </a:r>
            <a:r>
              <a:rPr lang="en-US" dirty="0" err="1"/>
              <a:t>oturumu</a:t>
            </a:r>
            <a:r>
              <a:rPr lang="en-US" dirty="0"/>
              <a:t> </a:t>
            </a:r>
            <a:r>
              <a:rPr lang="en-US" dirty="0" err="1"/>
              <a:t>oluşturdum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Oluşturduğum</a:t>
            </a:r>
            <a:r>
              <a:rPr lang="en-US" dirty="0"/>
              <a:t> </a:t>
            </a:r>
            <a:r>
              <a:rPr lang="en-US" dirty="0" err="1"/>
              <a:t>oturumu</a:t>
            </a:r>
            <a:r>
              <a:rPr lang="en-US" dirty="0"/>
              <a:t> </a:t>
            </a:r>
            <a:r>
              <a:rPr lang="en-US" dirty="0" err="1"/>
              <a:t>çıkış</a:t>
            </a:r>
            <a:r>
              <a:rPr lang="en-US" dirty="0"/>
              <a:t> </a:t>
            </a:r>
            <a:r>
              <a:rPr lang="en-US" dirty="0" err="1"/>
              <a:t>yapılana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sayfalar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taşıyarak</a:t>
            </a:r>
            <a:r>
              <a:rPr lang="en-US" dirty="0"/>
              <a:t> </a:t>
            </a:r>
            <a:r>
              <a:rPr lang="en-US" dirty="0" err="1"/>
              <a:t>kullanıcının</a:t>
            </a:r>
            <a:r>
              <a:rPr lang="en-US" dirty="0"/>
              <a:t> o </a:t>
            </a:r>
            <a:r>
              <a:rPr lang="en-US" dirty="0" err="1"/>
              <a:t>sayfayı</a:t>
            </a:r>
            <a:r>
              <a:rPr lang="en-US" dirty="0"/>
              <a:t> </a:t>
            </a:r>
            <a:r>
              <a:rPr lang="en-US" dirty="0" err="1"/>
              <a:t>görüp</a:t>
            </a:r>
            <a:r>
              <a:rPr lang="en-US" dirty="0"/>
              <a:t> </a:t>
            </a:r>
            <a:r>
              <a:rPr lang="en-US" dirty="0" err="1"/>
              <a:t>göremeyeceği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güncelleme</a:t>
            </a:r>
            <a:r>
              <a:rPr lang="en-US" dirty="0"/>
              <a:t> </a:t>
            </a:r>
            <a:r>
              <a:rPr lang="en-US" dirty="0" err="1"/>
              <a:t>yapıp</a:t>
            </a:r>
            <a:r>
              <a:rPr lang="en-US" dirty="0"/>
              <a:t> </a:t>
            </a:r>
            <a:r>
              <a:rPr lang="en-US" dirty="0" err="1"/>
              <a:t>yapamayacağı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yetkilendirmeleri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edebildim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D16FCD1-D604-4962-B116-34AB6892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26173" y="1744300"/>
            <a:ext cx="4478439" cy="23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76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Projede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Teknolojiler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595078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düz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yapabilmek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kaliteli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çıkarabilmek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b="1" dirty="0" err="1"/>
              <a:t>Tailwindcss</a:t>
            </a:r>
            <a:r>
              <a:rPr lang="en-US" b="1" dirty="0"/>
              <a:t> Framework</a:t>
            </a:r>
            <a:r>
              <a:rPr lang="en-US" dirty="0"/>
              <a:t> </a:t>
            </a:r>
            <a:r>
              <a:rPr lang="en-US" dirty="0" err="1"/>
              <a:t>kullanılmıştır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tamamı</a:t>
            </a:r>
            <a:r>
              <a:rPr lang="en-US" dirty="0"/>
              <a:t> </a:t>
            </a:r>
            <a:r>
              <a:rPr lang="en-US" dirty="0" err="1"/>
              <a:t>Figmada</a:t>
            </a:r>
            <a:r>
              <a:rPr lang="en-US" dirty="0"/>
              <a:t> </a:t>
            </a:r>
            <a:r>
              <a:rPr lang="en-US" dirty="0" err="1"/>
              <a:t>tasarlanan</a:t>
            </a:r>
            <a:r>
              <a:rPr lang="en-US" dirty="0"/>
              <a:t> </a:t>
            </a:r>
            <a:r>
              <a:rPr lang="en-US" dirty="0" err="1"/>
              <a:t>dizayn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oluşturulmuştur</a:t>
            </a:r>
            <a:r>
              <a:rPr lang="en-US" dirty="0"/>
              <a:t>. </a:t>
            </a:r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hazır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şablonu</a:t>
            </a:r>
            <a:r>
              <a:rPr lang="en-US" dirty="0"/>
              <a:t> </a:t>
            </a:r>
            <a:r>
              <a:rPr lang="en-US" dirty="0" err="1"/>
              <a:t>kullanılmamıştır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FEBB25CE-2F64-48BC-95AC-BBAE4AF608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9500" y="1744299"/>
            <a:ext cx="4585111" cy="257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83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Projede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Teknolojiler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Son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tamamlandıktan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paylaşılabilmesi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internet </a:t>
            </a:r>
            <a:r>
              <a:rPr lang="en-US" dirty="0" err="1"/>
              <a:t>ortamında</a:t>
            </a:r>
            <a:r>
              <a:rPr lang="en-US" dirty="0"/>
              <a:t> </a:t>
            </a:r>
            <a:r>
              <a:rPr lang="en-US" dirty="0" err="1"/>
              <a:t>görüntülenebilmesi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b="1" dirty="0"/>
              <a:t>Heroku</a:t>
            </a:r>
            <a:r>
              <a:rPr lang="en-US" dirty="0"/>
              <a:t> </a:t>
            </a:r>
            <a:r>
              <a:rPr lang="en-US" dirty="0" err="1"/>
              <a:t>ortamına</a:t>
            </a:r>
            <a:r>
              <a:rPr lang="en-US" dirty="0"/>
              <a:t> </a:t>
            </a:r>
            <a:r>
              <a:rPr lang="en-US" dirty="0" err="1"/>
              <a:t>yüklenmiştir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Heroku </a:t>
            </a:r>
            <a:r>
              <a:rPr lang="en-US" dirty="0" err="1"/>
              <a:t>bulut</a:t>
            </a:r>
            <a:r>
              <a:rPr lang="en-US" dirty="0"/>
              <a:t> </a:t>
            </a:r>
            <a:r>
              <a:rPr lang="en-US" dirty="0" err="1"/>
              <a:t>tabanlı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platform </a:t>
            </a:r>
            <a:r>
              <a:rPr lang="en-US" dirty="0" err="1"/>
              <a:t>servisidir</a:t>
            </a:r>
            <a:r>
              <a:rPr lang="en-US" dirty="0"/>
              <a:t>.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diller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o </a:t>
            </a:r>
            <a:r>
              <a:rPr lang="en-US" dirty="0" err="1"/>
              <a:t>dillerin</a:t>
            </a:r>
            <a:r>
              <a:rPr lang="en-US" dirty="0"/>
              <a:t> </a:t>
            </a:r>
            <a:r>
              <a:rPr lang="en-US" dirty="0" err="1"/>
              <a:t>çalışırken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duyduğu</a:t>
            </a:r>
            <a:r>
              <a:rPr lang="en-US" dirty="0"/>
              <a:t> </a:t>
            </a:r>
            <a:r>
              <a:rPr lang="en-US" dirty="0" err="1"/>
              <a:t>platformları</a:t>
            </a:r>
            <a:r>
              <a:rPr lang="en-US" dirty="0"/>
              <a:t> </a:t>
            </a:r>
            <a:r>
              <a:rPr lang="en-US" dirty="0" err="1"/>
              <a:t>desteklemektedir</a:t>
            </a:r>
            <a:r>
              <a:rPr lang="en-US" dirty="0"/>
              <a:t>. </a:t>
            </a:r>
            <a:r>
              <a:rPr lang="en-US" dirty="0" err="1"/>
              <a:t>Ücretsiz</a:t>
            </a:r>
            <a:r>
              <a:rPr lang="en-US" dirty="0"/>
              <a:t> </a:t>
            </a:r>
            <a:r>
              <a:rPr lang="en-US" dirty="0" err="1"/>
              <a:t>oluşu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container </a:t>
            </a:r>
            <a:r>
              <a:rPr lang="en-US" dirty="0" err="1"/>
              <a:t>teknolojisini</a:t>
            </a:r>
            <a:r>
              <a:rPr lang="en-US" dirty="0"/>
              <a:t> </a:t>
            </a:r>
            <a:r>
              <a:rPr lang="en-US" dirty="0" err="1"/>
              <a:t>desteklemesinden</a:t>
            </a:r>
            <a:r>
              <a:rPr lang="en-US" dirty="0"/>
              <a:t> </a:t>
            </a:r>
            <a:r>
              <a:rPr lang="en-US" dirty="0" err="1"/>
              <a:t>dolayı</a:t>
            </a:r>
            <a:r>
              <a:rPr lang="en-US" dirty="0"/>
              <a:t> Heroku </a:t>
            </a:r>
            <a:r>
              <a:rPr lang="en-US" dirty="0" err="1"/>
              <a:t>platformu</a:t>
            </a:r>
            <a:r>
              <a:rPr lang="en-US" dirty="0"/>
              <a:t> </a:t>
            </a:r>
            <a:r>
              <a:rPr lang="en-US" dirty="0" err="1"/>
              <a:t>tercih</a:t>
            </a:r>
            <a:r>
              <a:rPr lang="en-US" dirty="0"/>
              <a:t> </a:t>
            </a:r>
            <a:r>
              <a:rPr lang="en-US" dirty="0" err="1"/>
              <a:t>edilmiştir</a:t>
            </a:r>
            <a:r>
              <a:rPr lang="en-US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B226974-3856-4898-B3C5-3FF619223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51153" y="4211141"/>
            <a:ext cx="6898275" cy="212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55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Yapısı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10408642" cy="4589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MySQL </a:t>
            </a:r>
            <a:r>
              <a:rPr lang="en-US" dirty="0" err="1"/>
              <a:t>kullandığımızı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belirtmiştim</a:t>
            </a:r>
            <a:r>
              <a:rPr lang="en-US" dirty="0"/>
              <a:t>. phpMyAdmin </a:t>
            </a:r>
            <a:r>
              <a:rPr lang="en-US" dirty="0" err="1"/>
              <a:t>uygulamasının</a:t>
            </a:r>
            <a:r>
              <a:rPr lang="en-US" dirty="0"/>
              <a:t> </a:t>
            </a:r>
            <a:r>
              <a:rPr lang="en-US" dirty="0" err="1"/>
              <a:t>yapılandırma</a:t>
            </a:r>
            <a:r>
              <a:rPr lang="en-US" dirty="0"/>
              <a:t> </a:t>
            </a:r>
            <a:r>
              <a:rPr lang="en-US" dirty="0" err="1"/>
              <a:t>ayarlarını</a:t>
            </a:r>
            <a:r>
              <a:rPr lang="en-US" dirty="0"/>
              <a:t> </a:t>
            </a:r>
            <a:r>
              <a:rPr lang="en-US" dirty="0" err="1"/>
              <a:t>yaparak</a:t>
            </a:r>
            <a:r>
              <a:rPr lang="en-US" dirty="0"/>
              <a:t> Heroku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dirty="0" err="1"/>
              <a:t>uzak</a:t>
            </a:r>
            <a:r>
              <a:rPr lang="en-US" dirty="0"/>
              <a:t> </a:t>
            </a:r>
            <a:r>
              <a:rPr lang="en-US" dirty="0" err="1"/>
              <a:t>veritabanına</a:t>
            </a:r>
            <a:r>
              <a:rPr lang="en-US" dirty="0"/>
              <a:t> </a:t>
            </a:r>
            <a:r>
              <a:rPr lang="en-US" dirty="0" err="1"/>
              <a:t>bağlantımız</a:t>
            </a:r>
            <a:r>
              <a:rPr lang="en-US" dirty="0"/>
              <a:t> </a:t>
            </a:r>
            <a:r>
              <a:rPr lang="en-US" dirty="0" err="1"/>
              <a:t>gerçekleşmiş</a:t>
            </a:r>
            <a:r>
              <a:rPr lang="en-US" dirty="0"/>
              <a:t> </a:t>
            </a:r>
            <a:r>
              <a:rPr lang="en-US" dirty="0" err="1"/>
              <a:t>durumda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Veritabanım</a:t>
            </a:r>
            <a:r>
              <a:rPr lang="en-US" dirty="0"/>
              <a:t> 3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tablodan</a:t>
            </a:r>
            <a:r>
              <a:rPr lang="en-US" dirty="0"/>
              <a:t> </a:t>
            </a:r>
            <a:r>
              <a:rPr lang="en-US" dirty="0" err="1"/>
              <a:t>oluşmaktadır</a:t>
            </a:r>
            <a:r>
              <a:rPr lang="en-US" dirty="0"/>
              <a:t>. </a:t>
            </a:r>
            <a:r>
              <a:rPr lang="en-US" dirty="0" err="1"/>
              <a:t>Bunlar</a:t>
            </a:r>
            <a:r>
              <a:rPr lang="en-US" dirty="0"/>
              <a:t>; </a:t>
            </a:r>
            <a:r>
              <a:rPr lang="en-US" b="1" dirty="0" err="1"/>
              <a:t>kullanicilar</a:t>
            </a:r>
            <a:r>
              <a:rPr lang="en-US" b="1" dirty="0"/>
              <a:t>, posts, topics</a:t>
            </a:r>
            <a:r>
              <a:rPr lang="en-US" dirty="0"/>
              <a:t> </a:t>
            </a:r>
            <a:r>
              <a:rPr lang="en-US" dirty="0" err="1"/>
              <a:t>şeklinde</a:t>
            </a:r>
            <a:r>
              <a:rPr lang="en-US" dirty="0"/>
              <a:t> </a:t>
            </a:r>
            <a:r>
              <a:rPr lang="en-US" dirty="0" err="1"/>
              <a:t>amaçlarına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isimlendirilmişlerdir</a:t>
            </a:r>
            <a:r>
              <a:rPr lang="en-US" dirty="0"/>
              <a:t>. Bu </a:t>
            </a:r>
            <a:r>
              <a:rPr lang="en-US" dirty="0" err="1"/>
              <a:t>tabloların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setleri</a:t>
            </a:r>
            <a:r>
              <a:rPr lang="en-US" dirty="0"/>
              <a:t> </a:t>
            </a:r>
            <a:r>
              <a:rPr lang="en-US" dirty="0" err="1"/>
              <a:t>Türkçe</a:t>
            </a:r>
            <a:r>
              <a:rPr lang="en-US" dirty="0"/>
              <a:t> </a:t>
            </a:r>
            <a:r>
              <a:rPr lang="en-US" dirty="0" err="1"/>
              <a:t>karakterlerde</a:t>
            </a:r>
            <a:r>
              <a:rPr lang="en-US" dirty="0"/>
              <a:t> problem </a:t>
            </a:r>
            <a:r>
              <a:rPr lang="en-US" dirty="0" err="1"/>
              <a:t>yaşanmaması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b="1" dirty="0"/>
              <a:t>utf8_turkish_ci </a:t>
            </a:r>
            <a:r>
              <a:rPr lang="en-US" dirty="0" err="1"/>
              <a:t>şeklinde</a:t>
            </a:r>
            <a:r>
              <a:rPr lang="en-US" dirty="0"/>
              <a:t> </a:t>
            </a:r>
            <a:r>
              <a:rPr lang="en-US" dirty="0" err="1"/>
              <a:t>ayarlanmıştır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4DE2D-7783-4EC3-8F12-93354A3C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32" y="4209443"/>
            <a:ext cx="9215535" cy="25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3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89A7E2C30DC4A884171C9C61AD4F5" ma:contentTypeVersion="2" ma:contentTypeDescription="Create a new document." ma:contentTypeScope="" ma:versionID="b20282a078036dba72c3931325185295">
  <xsd:schema xmlns:xsd="http://www.w3.org/2001/XMLSchema" xmlns:xs="http://www.w3.org/2001/XMLSchema" xmlns:p="http://schemas.microsoft.com/office/2006/metadata/properties" xmlns:ns3="566ff06a-f74a-4f60-9c91-51ef3556a54f" targetNamespace="http://schemas.microsoft.com/office/2006/metadata/properties" ma:root="true" ma:fieldsID="7144d4743e32f3dea5fc2c73a794d4da" ns3:_="">
    <xsd:import namespace="566ff06a-f74a-4f60-9c91-51ef3556a5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ff06a-f74a-4f60-9c91-51ef3556a5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B1CEF1-C578-45FA-A7E1-60037B1703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6ff06a-f74a-4f60-9c91-51ef3556a5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09F436-CEC3-4D1D-AB02-DC40EC3C32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8233AC-3DD2-42ED-AD0A-A996AEC7E0CF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566ff06a-f74a-4f60-9c91-51ef3556a54f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2031</TotalTime>
  <Words>1480</Words>
  <Application>Microsoft Office PowerPoint</Application>
  <PresentationFormat>Widescreen</PresentationFormat>
  <Paragraphs>180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</vt:lpstr>
      <vt:lpstr>Calibri</vt:lpstr>
      <vt:lpstr>Century Gothic</vt:lpstr>
      <vt:lpstr>Wingdings 3</vt:lpstr>
      <vt:lpstr>Duman</vt:lpstr>
      <vt:lpstr>Minimal Kişisel Blog Uygulaması</vt:lpstr>
      <vt:lpstr>İçindekiler</vt:lpstr>
      <vt:lpstr>Proje Genel Tanıtım</vt:lpstr>
      <vt:lpstr>Projede Kullanılan Teknolojiler</vt:lpstr>
      <vt:lpstr>Projede Kullanılan Teknolojiler</vt:lpstr>
      <vt:lpstr>Projede Kullanılan Teknolojiler</vt:lpstr>
      <vt:lpstr>Projede Kullanılan Teknolojiler</vt:lpstr>
      <vt:lpstr>Projede Kullanılan Teknolojiler</vt:lpstr>
      <vt:lpstr>Kullanılan Veritabanı Yapısı</vt:lpstr>
      <vt:lpstr>Dosyalama ve Tasarım Şeması</vt:lpstr>
      <vt:lpstr>Kullanıcı Sayfaları</vt:lpstr>
      <vt:lpstr>Kullanıcı Sayfaları: Anasayfa</vt:lpstr>
      <vt:lpstr>Kullanıcı Sayfaları: Gönderi Sayfası</vt:lpstr>
      <vt:lpstr>Kullanıcı Sayfaları: Hakkımda</vt:lpstr>
      <vt:lpstr>Kullanıcı Sayfaları: Kayıt Sayfası</vt:lpstr>
      <vt:lpstr>Kullanıcı Sayfaları: Giriş Sayfası</vt:lpstr>
      <vt:lpstr>Admin Paneli: Anasayfa</vt:lpstr>
      <vt:lpstr>Admin Paneli: Gönderi Ekle</vt:lpstr>
      <vt:lpstr>Admin Paneli: Gönderileri Yönet</vt:lpstr>
      <vt:lpstr>Admin Paneli: Gönderi Düzenle</vt:lpstr>
      <vt:lpstr>Admin Paneli: Kullanıcı Ekle</vt:lpstr>
      <vt:lpstr>Admin Paneli: Kullanıcıları Yönet</vt:lpstr>
      <vt:lpstr>Admin Paneli: Kullanıcı Düzenle</vt:lpstr>
      <vt:lpstr>Admin Paneli: Konu Ekle</vt:lpstr>
      <vt:lpstr>Admin Paneli: Konuları Yönet</vt:lpstr>
      <vt:lpstr>Admin Paneli: Konu Düzenle</vt:lpstr>
      <vt:lpstr>Kodların ve Uygulamanın Demosunun İncelenmesi</vt:lpstr>
      <vt:lpstr>Sonuç</vt:lpstr>
      <vt:lpstr>Kaynaklar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5669</cp:lastModifiedBy>
  <cp:revision>3</cp:revision>
  <dcterms:created xsi:type="dcterms:W3CDTF">2020-04-15T07:57:29Z</dcterms:created>
  <dcterms:modified xsi:type="dcterms:W3CDTF">2021-09-06T02:05:51Z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0x010100C2D89A7E2C30DC4A884171C9C61AD4F5</vt:lpwstr>
  </property>
</Properties>
</file>